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84" r:id="rId1"/>
  </p:sldMasterIdLst>
  <p:sldIdLst>
    <p:sldId id="256" r:id="rId2"/>
    <p:sldId id="273" r:id="rId3"/>
    <p:sldId id="258" r:id="rId4"/>
    <p:sldId id="257" r:id="rId5"/>
    <p:sldId id="259" r:id="rId6"/>
    <p:sldId id="260" r:id="rId7"/>
    <p:sldId id="265" r:id="rId8"/>
    <p:sldId id="261" r:id="rId9"/>
    <p:sldId id="264" r:id="rId10"/>
    <p:sldId id="267" r:id="rId11"/>
    <p:sldId id="275" r:id="rId12"/>
    <p:sldId id="262" r:id="rId13"/>
    <p:sldId id="266" r:id="rId14"/>
    <p:sldId id="271" r:id="rId15"/>
    <p:sldId id="272" r:id="rId16"/>
    <p:sldId id="268" r:id="rId17"/>
    <p:sldId id="269" r:id="rId18"/>
    <p:sldId id="274" r:id="rId19"/>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76F09"/>
    <a:srgbClr val="0033CC"/>
    <a:srgbClr val="FF3300"/>
    <a:srgbClr val="9FB4D5"/>
    <a:srgbClr val="E5856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varScale="1">
        <p:scale>
          <a:sx n="71" d="100"/>
          <a:sy n="71" d="100"/>
        </p:scale>
        <p:origin x="696" y="6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7" name="Rectangle 6"/>
          <p:cNvSpPr>
            <a:spLocks noChangeAspect="1"/>
          </p:cNvSpPr>
          <p:nvPr/>
        </p:nvSpPr>
        <p:spPr>
          <a:xfrm>
            <a:off x="231140" y="243840"/>
            <a:ext cx="11724640" cy="6377939"/>
          </a:xfrm>
          <a:prstGeom prst="rect">
            <a:avLst/>
          </a:prstGeom>
          <a:solidFill>
            <a:schemeClr val="bg1"/>
          </a:solidFill>
          <a:ln w="12700">
            <a:solidFill>
              <a:srgbClr val="FFFFFF"/>
            </a:solid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109980" y="882376"/>
            <a:ext cx="9966960" cy="2926080"/>
          </a:xfrm>
        </p:spPr>
        <p:txBody>
          <a:bodyPr anchor="b">
            <a:normAutofit/>
          </a:bodyPr>
          <a:lstStyle>
            <a:lvl1pPr algn="ctr">
              <a:lnSpc>
                <a:spcPct val="85000"/>
              </a:lnSpc>
              <a:defRPr kumimoji="0" lang="en-US" sz="7200" b="1" i="0" u="none" strike="noStrike" kern="1200" cap="all" spc="0" normalizeH="0" baseline="0" dirty="0">
                <a:ln w="15875">
                  <a:solidFill>
                    <a:sysClr val="window" lastClr="FFFFFF"/>
                  </a:solidFill>
                </a:ln>
                <a:solidFill>
                  <a:srgbClr val="DF5327"/>
                </a:solidFill>
                <a:effectLst>
                  <a:outerShdw dist="38100" dir="2700000" algn="tl" rotWithShape="0">
                    <a:srgbClr val="DF5327"/>
                  </a:outerShdw>
                </a:effectLst>
                <a:uLnTx/>
                <a:uFillTx/>
                <a:latin typeface="+mj-lt"/>
                <a:ea typeface="+mn-ea"/>
                <a:cs typeface="+mn-cs"/>
              </a:defRPr>
            </a:lvl1pPr>
          </a:lstStyle>
          <a:p>
            <a:r>
              <a:rPr lang="fr-FR" smtClean="0"/>
              <a:t>Modifiez le style du titre</a:t>
            </a:r>
            <a:endParaRPr lang="en-US" dirty="0"/>
          </a:p>
        </p:txBody>
      </p:sp>
      <p:sp>
        <p:nvSpPr>
          <p:cNvPr id="3" name="Subtitle 2"/>
          <p:cNvSpPr>
            <a:spLocks noGrp="1"/>
          </p:cNvSpPr>
          <p:nvPr>
            <p:ph type="subTitle" idx="1"/>
          </p:nvPr>
        </p:nvSpPr>
        <p:spPr>
          <a:xfrm>
            <a:off x="1709530" y="3869634"/>
            <a:ext cx="8767860" cy="1388165"/>
          </a:xfrm>
        </p:spPr>
        <p:txBody>
          <a:bodyPr>
            <a:normAutofit/>
          </a:bodyPr>
          <a:lstStyle>
            <a:lvl1pPr marL="0" indent="0" algn="ctr">
              <a:buNone/>
              <a:defRPr sz="2200">
                <a:solidFill>
                  <a:schemeClr val="accent1"/>
                </a:solidFill>
              </a:defRPr>
            </a:lvl1pPr>
            <a:lvl2pPr marL="457200" indent="0" algn="ctr">
              <a:buNone/>
              <a:defRPr sz="2200"/>
            </a:lvl2pPr>
            <a:lvl3pPr marL="914400" indent="0" algn="ctr">
              <a:buNone/>
              <a:defRPr sz="22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fr-FR" smtClean="0"/>
              <a:t>Modifiez le style des sous-titres du masque</a:t>
            </a:r>
            <a:endParaRPr lang="en-US" dirty="0"/>
          </a:p>
        </p:txBody>
      </p:sp>
      <p:sp>
        <p:nvSpPr>
          <p:cNvPr id="4" name="Date Placeholder 3"/>
          <p:cNvSpPr>
            <a:spLocks noGrp="1"/>
          </p:cNvSpPr>
          <p:nvPr>
            <p:ph type="dt" sz="half" idx="10"/>
          </p:nvPr>
        </p:nvSpPr>
        <p:spPr/>
        <p:txBody>
          <a:bodyPr/>
          <a:lstStyle>
            <a:lvl1pPr>
              <a:defRPr>
                <a:solidFill>
                  <a:schemeClr val="accent1"/>
                </a:solidFill>
              </a:defRPr>
            </a:lvl1pPr>
          </a:lstStyle>
          <a:p>
            <a:fld id="{96DFF08F-DC6B-4601-B491-B0F83F6DD2DA}" type="datetimeFigureOut">
              <a:rPr lang="en-US" dirty="0"/>
              <a:pPr/>
              <a:t>2/17/2015</a:t>
            </a:fld>
            <a:endParaRPr lang="en-US" dirty="0"/>
          </a:p>
        </p:txBody>
      </p:sp>
      <p:sp>
        <p:nvSpPr>
          <p:cNvPr id="5" name="Footer Placeholder 4"/>
          <p:cNvSpPr>
            <a:spLocks noGrp="1"/>
          </p:cNvSpPr>
          <p:nvPr>
            <p:ph type="ftr" sz="quarter" idx="11"/>
          </p:nvPr>
        </p:nvSpPr>
        <p:spPr/>
        <p:txBody>
          <a:bodyPr/>
          <a:lstStyle>
            <a:lvl1pPr>
              <a:defRPr>
                <a:solidFill>
                  <a:schemeClr val="accent1"/>
                </a:solidFill>
              </a:defRPr>
            </a:lvl1pPr>
          </a:lstStyle>
          <a:p>
            <a:endParaRPr lang="en-US" dirty="0"/>
          </a:p>
        </p:txBody>
      </p:sp>
      <p:sp>
        <p:nvSpPr>
          <p:cNvPr id="6" name="Slide Number Placeholder 5"/>
          <p:cNvSpPr>
            <a:spLocks noGrp="1"/>
          </p:cNvSpPr>
          <p:nvPr>
            <p:ph type="sldNum" sz="quarter" idx="12"/>
          </p:nvPr>
        </p:nvSpPr>
        <p:spPr/>
        <p:txBody>
          <a:bodyPr/>
          <a:lstStyle>
            <a:lvl1pPr>
              <a:defRPr>
                <a:solidFill>
                  <a:schemeClr val="accent1"/>
                </a:solidFill>
              </a:defRPr>
            </a:lvl1pPr>
          </a:lstStyle>
          <a:p>
            <a:fld id="{4FAB73BC-B049-4115-A692-8D63A059BFB8}" type="slidenum">
              <a:rPr lang="en-US" dirty="0"/>
              <a:pPr/>
              <a:t>‹N°›</a:t>
            </a:fld>
            <a:endParaRPr lang="en-US" dirty="0"/>
          </a:p>
        </p:txBody>
      </p:sp>
      <p:cxnSp>
        <p:nvCxnSpPr>
          <p:cNvPr id="8" name="Straight Connector 7"/>
          <p:cNvCxnSpPr/>
          <p:nvPr/>
        </p:nvCxnSpPr>
        <p:spPr>
          <a:xfrm>
            <a:off x="1978660" y="3733800"/>
            <a:ext cx="8229601" cy="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smtClean="0"/>
              <a:t>Modifiez le style du titre</a:t>
            </a:r>
            <a:endParaRPr lang="en-US" dirty="0"/>
          </a:p>
        </p:txBody>
      </p:sp>
      <p:sp>
        <p:nvSpPr>
          <p:cNvPr id="3" name="Vertical Text Placeholder 2"/>
          <p:cNvSpPr>
            <a:spLocks noGrp="1"/>
          </p:cNvSpPr>
          <p:nvPr>
            <p:ph type="body" orient="vert" idx="1"/>
          </p:nvPr>
        </p:nvSpPr>
        <p:spPr/>
        <p:txBody>
          <a:bodyPr vert="eaVer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Date Placeholder 3"/>
          <p:cNvSpPr>
            <a:spLocks noGrp="1"/>
          </p:cNvSpPr>
          <p:nvPr>
            <p:ph type="dt" sz="half" idx="10"/>
          </p:nvPr>
        </p:nvSpPr>
        <p:spPr/>
        <p:txBody>
          <a:bodyPr/>
          <a:lstStyle/>
          <a:p>
            <a:fld id="{96DFF08F-DC6B-4601-B491-B0F83F6DD2DA}" type="datetimeFigureOut">
              <a:rPr lang="en-US" dirty="0"/>
              <a:t>2/17/2015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‹N°›</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762000"/>
            <a:ext cx="2324100" cy="5410200"/>
          </a:xfrm>
        </p:spPr>
        <p:txBody>
          <a:bodyPr vert="eaVert"/>
          <a:lstStyle/>
          <a:p>
            <a:r>
              <a:rPr lang="fr-FR" smtClean="0"/>
              <a:t>Modifiez le style du titre</a:t>
            </a:r>
            <a:endParaRPr lang="en-US" dirty="0"/>
          </a:p>
        </p:txBody>
      </p:sp>
      <p:sp>
        <p:nvSpPr>
          <p:cNvPr id="3" name="Vertical Text Placeholder 2"/>
          <p:cNvSpPr>
            <a:spLocks noGrp="1"/>
          </p:cNvSpPr>
          <p:nvPr>
            <p:ph type="body" orient="vert" idx="1"/>
          </p:nvPr>
        </p:nvSpPr>
        <p:spPr>
          <a:xfrm>
            <a:off x="1143000" y="762000"/>
            <a:ext cx="7429500" cy="5410200"/>
          </a:xfrm>
        </p:spPr>
        <p:txBody>
          <a:bodyPr vert="eaVer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Date Placeholder 3"/>
          <p:cNvSpPr>
            <a:spLocks noGrp="1"/>
          </p:cNvSpPr>
          <p:nvPr>
            <p:ph type="dt" sz="half" idx="10"/>
          </p:nvPr>
        </p:nvSpPr>
        <p:spPr/>
        <p:txBody>
          <a:bodyPr/>
          <a:lstStyle/>
          <a:p>
            <a:fld id="{96DFF08F-DC6B-4601-B491-B0F83F6DD2DA}" type="datetimeFigureOut">
              <a:rPr lang="en-US" dirty="0"/>
              <a:t>2/17/2015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‹N°›</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smtClean="0"/>
              <a:t>Modifiez le style du titre</a:t>
            </a:r>
            <a:endParaRPr lang="en-US" dirty="0"/>
          </a:p>
        </p:txBody>
      </p:sp>
      <p:sp>
        <p:nvSpPr>
          <p:cNvPr id="3" name="Content Placeholder 2"/>
          <p:cNvSpPr>
            <a:spLocks noGrp="1"/>
          </p:cNvSpPr>
          <p:nvPr>
            <p:ph idx="1"/>
          </p:nvPr>
        </p:nvSpPr>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Date Placeholder 3"/>
          <p:cNvSpPr>
            <a:spLocks noGrp="1"/>
          </p:cNvSpPr>
          <p:nvPr>
            <p:ph type="dt" sz="half" idx="10"/>
          </p:nvPr>
        </p:nvSpPr>
        <p:spPr/>
        <p:txBody>
          <a:bodyPr/>
          <a:lstStyle/>
          <a:p>
            <a:fld id="{96DFF08F-DC6B-4601-B491-B0F83F6DD2DA}" type="datetimeFigureOut">
              <a:rPr lang="en-US" dirty="0"/>
              <a:t>2/17/2015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‹N°›</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le 1"/>
          <p:cNvSpPr>
            <a:spLocks noGrp="1"/>
          </p:cNvSpPr>
          <p:nvPr>
            <p:ph type="title"/>
          </p:nvPr>
        </p:nvSpPr>
        <p:spPr>
          <a:xfrm>
            <a:off x="1106424" y="1173575"/>
            <a:ext cx="9966960" cy="2926080"/>
          </a:xfrm>
        </p:spPr>
        <p:txBody>
          <a:bodyPr anchor="b">
            <a:noAutofit/>
          </a:bodyPr>
          <a:lstStyle>
            <a:lvl1pPr marL="0" algn="ctr" defTabSz="914400" rtl="0" eaLnBrk="1" latinLnBrk="0" hangingPunct="1">
              <a:lnSpc>
                <a:spcPct val="85000"/>
              </a:lnSpc>
              <a:spcBef>
                <a:spcPct val="0"/>
              </a:spcBef>
              <a:buNone/>
              <a:defRPr kumimoji="0" lang="en-US" sz="7200" b="1" i="0" u="none" strike="noStrike" kern="1200" cap="all" spc="0" normalizeH="0" baseline="0" dirty="0">
                <a:ln w="15875">
                  <a:solidFill>
                    <a:sysClr val="window" lastClr="FFFFFF"/>
                  </a:solidFill>
                </a:ln>
                <a:solidFill>
                  <a:srgbClr val="DF5327"/>
                </a:solidFill>
                <a:effectLst>
                  <a:outerShdw dist="38100" dir="2700000" algn="tl" rotWithShape="0">
                    <a:srgbClr val="DF5327"/>
                  </a:outerShdw>
                </a:effectLst>
                <a:uLnTx/>
                <a:uFillTx/>
                <a:latin typeface="Corbel" pitchFamily="34" charset="0"/>
                <a:ea typeface="+mn-ea"/>
                <a:cs typeface="+mn-cs"/>
              </a:defRPr>
            </a:lvl1pPr>
          </a:lstStyle>
          <a:p>
            <a:r>
              <a:rPr lang="fr-FR" smtClean="0"/>
              <a:t>Modifiez le style du titre</a:t>
            </a:r>
            <a:endParaRPr lang="en-US" dirty="0"/>
          </a:p>
        </p:txBody>
      </p:sp>
      <p:sp>
        <p:nvSpPr>
          <p:cNvPr id="3" name="Text Placeholder 2"/>
          <p:cNvSpPr>
            <a:spLocks noGrp="1"/>
          </p:cNvSpPr>
          <p:nvPr>
            <p:ph type="body" idx="1"/>
          </p:nvPr>
        </p:nvSpPr>
        <p:spPr>
          <a:xfrm>
            <a:off x="1709928" y="4154520"/>
            <a:ext cx="8769096" cy="1363806"/>
          </a:xfrm>
        </p:spPr>
        <p:txBody>
          <a:bodyPr anchor="t">
            <a:normAutofit/>
          </a:bodyPr>
          <a:lstStyle>
            <a:lvl1pPr marL="0" indent="0" algn="ctr">
              <a:buNone/>
              <a:defRPr sz="2200">
                <a:solidFill>
                  <a:schemeClr val="accent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smtClean="0"/>
              <a:t>Modifiez les styles du texte du masque</a:t>
            </a:r>
          </a:p>
        </p:txBody>
      </p:sp>
      <p:sp>
        <p:nvSpPr>
          <p:cNvPr id="4" name="Date Placeholder 3"/>
          <p:cNvSpPr>
            <a:spLocks noGrp="1"/>
          </p:cNvSpPr>
          <p:nvPr>
            <p:ph type="dt" sz="half" idx="10"/>
          </p:nvPr>
        </p:nvSpPr>
        <p:spPr/>
        <p:txBody>
          <a:bodyPr/>
          <a:lstStyle/>
          <a:p>
            <a:fld id="{96DFF08F-DC6B-4601-B491-B0F83F6DD2DA}" type="datetimeFigureOut">
              <a:rPr lang="en-US" dirty="0"/>
              <a:t>2/17/2015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‹N°›</a:t>
            </a:fld>
            <a:endParaRPr lang="en-US" dirty="0"/>
          </a:p>
        </p:txBody>
      </p:sp>
      <p:cxnSp>
        <p:nvCxnSpPr>
          <p:cNvPr id="7" name="Straight Connector 6"/>
          <p:cNvCxnSpPr/>
          <p:nvPr/>
        </p:nvCxnSpPr>
        <p:spPr>
          <a:xfrm>
            <a:off x="1981200" y="4020408"/>
            <a:ext cx="8229601" cy="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fr-FR" smtClean="0"/>
              <a:t>Modifiez le style du titre</a:t>
            </a:r>
            <a:endParaRPr lang="en-US" dirty="0"/>
          </a:p>
        </p:txBody>
      </p:sp>
      <p:sp>
        <p:nvSpPr>
          <p:cNvPr id="3" name="Content Placeholder 2"/>
          <p:cNvSpPr>
            <a:spLocks noGrp="1"/>
          </p:cNvSpPr>
          <p:nvPr>
            <p:ph sz="half" idx="1"/>
          </p:nvPr>
        </p:nvSpPr>
        <p:spPr>
          <a:xfrm>
            <a:off x="1143000" y="2057399"/>
            <a:ext cx="4754880" cy="402336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Content Placeholder 3"/>
          <p:cNvSpPr>
            <a:spLocks noGrp="1"/>
          </p:cNvSpPr>
          <p:nvPr>
            <p:ph sz="half" idx="2"/>
          </p:nvPr>
        </p:nvSpPr>
        <p:spPr>
          <a:xfrm>
            <a:off x="6267612" y="2057400"/>
            <a:ext cx="4754880" cy="402336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5" name="Date Placeholder 4"/>
          <p:cNvSpPr>
            <a:spLocks noGrp="1"/>
          </p:cNvSpPr>
          <p:nvPr>
            <p:ph type="dt" sz="half" idx="10"/>
          </p:nvPr>
        </p:nvSpPr>
        <p:spPr/>
        <p:txBody>
          <a:bodyPr/>
          <a:lstStyle/>
          <a:p>
            <a:fld id="{96DFF08F-DC6B-4601-B491-B0F83F6DD2DA}" type="datetimeFigureOut">
              <a:rPr lang="en-US" dirty="0"/>
              <a:t>2/17/2015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dirty="0"/>
              <a:t>‹N°›</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fr-FR" smtClean="0"/>
              <a:t>Modifiez le style du titre</a:t>
            </a:r>
            <a:endParaRPr lang="en-US" dirty="0"/>
          </a:p>
        </p:txBody>
      </p:sp>
      <p:sp>
        <p:nvSpPr>
          <p:cNvPr id="3" name="Text Placeholder 2"/>
          <p:cNvSpPr>
            <a:spLocks noGrp="1"/>
          </p:cNvSpPr>
          <p:nvPr>
            <p:ph type="body" idx="1"/>
          </p:nvPr>
        </p:nvSpPr>
        <p:spPr>
          <a:xfrm>
            <a:off x="1143000" y="2001511"/>
            <a:ext cx="4754880" cy="777240"/>
          </a:xfrm>
        </p:spPr>
        <p:txBody>
          <a:bodyPr anchor="ctr"/>
          <a:lstStyle>
            <a:lvl1pPr marL="0" indent="0">
              <a:spcBef>
                <a:spcPts val="0"/>
              </a:spcBef>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4" name="Content Placeholder 3"/>
          <p:cNvSpPr>
            <a:spLocks noGrp="1"/>
          </p:cNvSpPr>
          <p:nvPr>
            <p:ph sz="half" idx="2"/>
          </p:nvPr>
        </p:nvSpPr>
        <p:spPr>
          <a:xfrm>
            <a:off x="1143000" y="2721483"/>
            <a:ext cx="4754880" cy="338328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5" name="Text Placeholder 4"/>
          <p:cNvSpPr>
            <a:spLocks noGrp="1"/>
          </p:cNvSpPr>
          <p:nvPr>
            <p:ph type="body" sz="quarter" idx="3"/>
          </p:nvPr>
        </p:nvSpPr>
        <p:spPr>
          <a:xfrm>
            <a:off x="6269173" y="1999032"/>
            <a:ext cx="4754880" cy="777240"/>
          </a:xfrm>
        </p:spPr>
        <p:txBody>
          <a:bodyPr anchor="ctr"/>
          <a:lstStyle>
            <a:lvl1pPr marL="0" indent="0">
              <a:spcBef>
                <a:spcPts val="0"/>
              </a:spcBef>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6" name="Content Placeholder 5"/>
          <p:cNvSpPr>
            <a:spLocks noGrp="1"/>
          </p:cNvSpPr>
          <p:nvPr>
            <p:ph sz="quarter" idx="4"/>
          </p:nvPr>
        </p:nvSpPr>
        <p:spPr>
          <a:xfrm>
            <a:off x="6269173" y="2719322"/>
            <a:ext cx="4754880" cy="338328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7" name="Date Placeholder 6"/>
          <p:cNvSpPr>
            <a:spLocks noGrp="1"/>
          </p:cNvSpPr>
          <p:nvPr>
            <p:ph type="dt" sz="half" idx="10"/>
          </p:nvPr>
        </p:nvSpPr>
        <p:spPr/>
        <p:txBody>
          <a:bodyPr/>
          <a:lstStyle/>
          <a:p>
            <a:fld id="{96DFF08F-DC6B-4601-B491-B0F83F6DD2DA}" type="datetimeFigureOut">
              <a:rPr lang="en-US" dirty="0"/>
              <a:t>2/17/2015</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FAB73BC-B049-4115-A692-8D63A059BFB8}" type="slidenum">
              <a:rPr lang="en-US" dirty="0"/>
              <a:t>‹N°›</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smtClean="0"/>
              <a:t>Modifiez le style du titre</a:t>
            </a:r>
            <a:endParaRPr lang="en-US" dirty="0"/>
          </a:p>
        </p:txBody>
      </p:sp>
      <p:sp>
        <p:nvSpPr>
          <p:cNvPr id="3" name="Date Placeholder 2"/>
          <p:cNvSpPr>
            <a:spLocks noGrp="1"/>
          </p:cNvSpPr>
          <p:nvPr>
            <p:ph type="dt" sz="half" idx="10"/>
          </p:nvPr>
        </p:nvSpPr>
        <p:spPr/>
        <p:txBody>
          <a:bodyPr/>
          <a:lstStyle/>
          <a:p>
            <a:fld id="{96DFF08F-DC6B-4601-B491-B0F83F6DD2DA}" type="datetimeFigureOut">
              <a:rPr lang="en-US" dirty="0"/>
              <a:t>2/17/2015</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4FAB73BC-B049-4115-A692-8D63A059BFB8}" type="slidenum">
              <a:rPr lang="en-US" dirty="0"/>
              <a:t>‹N°›</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6DFF08F-DC6B-4601-B491-B0F83F6DD2DA}" type="datetimeFigureOut">
              <a:rPr lang="en-US" dirty="0"/>
              <a:t>2/17/2015</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4FAB73BC-B049-4115-A692-8D63A059BFB8}" type="slidenum">
              <a:rPr lang="en-US" dirty="0"/>
              <a:t>‹N°›</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1143000" y="1097280"/>
            <a:ext cx="3931920" cy="1737360"/>
          </a:xfrm>
        </p:spPr>
        <p:txBody>
          <a:bodyPr anchor="b">
            <a:noAutofit/>
          </a:bodyPr>
          <a:lstStyle>
            <a:lvl1pPr>
              <a:lnSpc>
                <a:spcPct val="90000"/>
              </a:lnSpc>
              <a:defRPr sz="4000" b="0"/>
            </a:lvl1pPr>
          </a:lstStyle>
          <a:p>
            <a:r>
              <a:rPr lang="fr-FR" smtClean="0"/>
              <a:t>Modifiez le style du titre</a:t>
            </a:r>
            <a:endParaRPr lang="en-US" dirty="0"/>
          </a:p>
        </p:txBody>
      </p:sp>
      <p:sp>
        <p:nvSpPr>
          <p:cNvPr id="3" name="Content Placeholder 2"/>
          <p:cNvSpPr>
            <a:spLocks noGrp="1"/>
          </p:cNvSpPr>
          <p:nvPr>
            <p:ph idx="1"/>
          </p:nvPr>
        </p:nvSpPr>
        <p:spPr>
          <a:xfrm>
            <a:off x="5852159" y="1097280"/>
            <a:ext cx="5212080" cy="466344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Text Placeholder 3"/>
          <p:cNvSpPr>
            <a:spLocks noGrp="1"/>
          </p:cNvSpPr>
          <p:nvPr>
            <p:ph type="body" sz="half" idx="2"/>
          </p:nvPr>
        </p:nvSpPr>
        <p:spPr>
          <a:xfrm>
            <a:off x="1143000" y="2834640"/>
            <a:ext cx="3931920" cy="3017520"/>
          </a:xfrm>
        </p:spPr>
        <p:txBody>
          <a:bodyPr>
            <a:normAutofit/>
          </a:bodyPr>
          <a:lstStyle>
            <a:lvl1pPr marL="0" indent="0">
              <a:lnSpc>
                <a:spcPct val="100000"/>
              </a:lnSpc>
              <a:spcBef>
                <a:spcPts val="1000"/>
              </a:spcBef>
              <a:buNone/>
              <a:defRPr sz="17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Modifiez les styles du texte du masque</a:t>
            </a:r>
          </a:p>
        </p:txBody>
      </p:sp>
      <p:sp>
        <p:nvSpPr>
          <p:cNvPr id="5" name="Date Placeholder 4"/>
          <p:cNvSpPr>
            <a:spLocks noGrp="1"/>
          </p:cNvSpPr>
          <p:nvPr>
            <p:ph type="dt" sz="half" idx="10"/>
          </p:nvPr>
        </p:nvSpPr>
        <p:spPr/>
        <p:txBody>
          <a:bodyPr/>
          <a:lstStyle/>
          <a:p>
            <a:fld id="{96DFF08F-DC6B-4601-B491-B0F83F6DD2DA}" type="datetimeFigureOut">
              <a:rPr lang="en-US" dirty="0"/>
              <a:t>2/17/2015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dirty="0"/>
              <a:t>‹N°›</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1143000" y="1097280"/>
            <a:ext cx="3931920" cy="1737360"/>
          </a:xfrm>
        </p:spPr>
        <p:txBody>
          <a:bodyPr anchor="b">
            <a:noAutofit/>
          </a:bodyPr>
          <a:lstStyle>
            <a:lvl1pPr>
              <a:lnSpc>
                <a:spcPct val="90000"/>
              </a:lnSpc>
              <a:defRPr sz="4000" b="0"/>
            </a:lvl1pPr>
          </a:lstStyle>
          <a:p>
            <a:r>
              <a:rPr lang="fr-FR" smtClean="0"/>
              <a:t>Modifiez le style du titre</a:t>
            </a:r>
            <a:endParaRPr lang="en-US" dirty="0"/>
          </a:p>
        </p:txBody>
      </p:sp>
      <p:sp>
        <p:nvSpPr>
          <p:cNvPr id="3" name="Picture Placeholder 2"/>
          <p:cNvSpPr>
            <a:spLocks noGrp="1" noChangeAspect="1"/>
          </p:cNvSpPr>
          <p:nvPr>
            <p:ph type="pic" idx="1"/>
          </p:nvPr>
        </p:nvSpPr>
        <p:spPr>
          <a:xfrm>
            <a:off x="5413248" y="1069847"/>
            <a:ext cx="6099048" cy="4800600"/>
          </a:xfrm>
        </p:spPr>
        <p:txBody>
          <a:bodyPr lIns="274320" tIns="182880" anchor="t">
            <a:normAutofit/>
          </a:bodyPr>
          <a:lstStyle>
            <a:lvl1pPr marL="0" indent="0">
              <a:buNone/>
              <a:defRPr sz="28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fr-FR" smtClean="0"/>
              <a:t>Cliquez sur l'icône pour ajouter une image</a:t>
            </a:r>
            <a:endParaRPr lang="en-US" dirty="0"/>
          </a:p>
        </p:txBody>
      </p:sp>
      <p:sp>
        <p:nvSpPr>
          <p:cNvPr id="4" name="Text Placeholder 3"/>
          <p:cNvSpPr>
            <a:spLocks noGrp="1"/>
          </p:cNvSpPr>
          <p:nvPr>
            <p:ph type="body" sz="half" idx="2"/>
          </p:nvPr>
        </p:nvSpPr>
        <p:spPr>
          <a:xfrm>
            <a:off x="1143000" y="2834640"/>
            <a:ext cx="3931920" cy="2880360"/>
          </a:xfrm>
        </p:spPr>
        <p:txBody>
          <a:bodyPr>
            <a:normAutofit/>
          </a:bodyPr>
          <a:lstStyle>
            <a:lvl1pPr marL="0" indent="0">
              <a:lnSpc>
                <a:spcPct val="100000"/>
              </a:lnSpc>
              <a:spcBef>
                <a:spcPts val="1000"/>
              </a:spcBef>
              <a:buNone/>
              <a:defRPr sz="17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Modifiez les styles du texte du masque</a:t>
            </a:r>
          </a:p>
        </p:txBody>
      </p:sp>
      <p:sp>
        <p:nvSpPr>
          <p:cNvPr id="5" name="Date Placeholder 4"/>
          <p:cNvSpPr>
            <a:spLocks noGrp="1"/>
          </p:cNvSpPr>
          <p:nvPr>
            <p:ph type="dt" sz="half" idx="10"/>
          </p:nvPr>
        </p:nvSpPr>
        <p:spPr/>
        <p:txBody>
          <a:bodyPr/>
          <a:lstStyle/>
          <a:p>
            <a:fld id="{96DFF08F-DC6B-4601-B491-B0F83F6DD2DA}" type="datetimeFigureOut">
              <a:rPr lang="en-US" dirty="0"/>
              <a:t>2/17/2015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dirty="0"/>
              <a:t>‹N°›</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7" name="Rectangle 6"/>
          <p:cNvSpPr>
            <a:spLocks noChangeAspect="1"/>
          </p:cNvSpPr>
          <p:nvPr/>
        </p:nvSpPr>
        <p:spPr>
          <a:xfrm>
            <a:off x="231140" y="243840"/>
            <a:ext cx="11724640" cy="6377939"/>
          </a:xfrm>
          <a:prstGeom prst="rect">
            <a:avLst/>
          </a:prstGeom>
          <a:solidFill>
            <a:schemeClr val="bg1"/>
          </a:solidFill>
          <a:ln w="12700">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143000" y="609600"/>
            <a:ext cx="9875520" cy="1356360"/>
          </a:xfrm>
          <a:prstGeom prst="rect">
            <a:avLst/>
          </a:prstGeom>
        </p:spPr>
        <p:txBody>
          <a:bodyPr vert="horz" lIns="91440" tIns="45720" rIns="91440" bIns="45720" rtlCol="0" anchor="ctr">
            <a:normAutofit/>
          </a:bodyPr>
          <a:lstStyle/>
          <a:p>
            <a:r>
              <a:rPr lang="fr-FR" smtClean="0"/>
              <a:t>Modifiez le style du titre</a:t>
            </a:r>
            <a:endParaRPr lang="en-US" dirty="0"/>
          </a:p>
        </p:txBody>
      </p:sp>
      <p:sp>
        <p:nvSpPr>
          <p:cNvPr id="3" name="Text Placeholder 2"/>
          <p:cNvSpPr>
            <a:spLocks noGrp="1"/>
          </p:cNvSpPr>
          <p:nvPr>
            <p:ph type="body" idx="1"/>
          </p:nvPr>
        </p:nvSpPr>
        <p:spPr>
          <a:xfrm>
            <a:off x="1143000" y="2057400"/>
            <a:ext cx="9872871" cy="4038600"/>
          </a:xfrm>
          <a:prstGeom prst="rect">
            <a:avLst/>
          </a:prstGeom>
        </p:spPr>
        <p:txBody>
          <a:bodyPr vert="horz" lIns="91440" tIns="45720" rIns="91440" bIns="45720" rtlCol="0">
            <a:normAutofit/>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Date Placeholder 3"/>
          <p:cNvSpPr>
            <a:spLocks noGrp="1"/>
          </p:cNvSpPr>
          <p:nvPr>
            <p:ph type="dt" sz="half" idx="2"/>
          </p:nvPr>
        </p:nvSpPr>
        <p:spPr>
          <a:xfrm>
            <a:off x="1142996" y="6223828"/>
            <a:ext cx="2329074" cy="365125"/>
          </a:xfrm>
          <a:prstGeom prst="rect">
            <a:avLst/>
          </a:prstGeom>
        </p:spPr>
        <p:txBody>
          <a:bodyPr vert="horz" lIns="91440" tIns="45720" rIns="91440" bIns="45720" rtlCol="0" anchor="ctr"/>
          <a:lstStyle>
            <a:lvl1pPr algn="l">
              <a:defRPr sz="1200">
                <a:solidFill>
                  <a:schemeClr val="accent1"/>
                </a:solidFill>
              </a:defRPr>
            </a:lvl1pPr>
          </a:lstStyle>
          <a:p>
            <a:fld id="{96DFF08F-DC6B-4601-B491-B0F83F6DD2DA}" type="datetimeFigureOut">
              <a:rPr lang="en-US" dirty="0"/>
              <a:pPr/>
              <a:t>2/17/2015</a:t>
            </a:fld>
            <a:endParaRPr lang="en-US" dirty="0"/>
          </a:p>
        </p:txBody>
      </p:sp>
      <p:sp>
        <p:nvSpPr>
          <p:cNvPr id="5" name="Footer Placeholder 4"/>
          <p:cNvSpPr>
            <a:spLocks noGrp="1"/>
          </p:cNvSpPr>
          <p:nvPr>
            <p:ph type="ftr" sz="quarter" idx="3"/>
          </p:nvPr>
        </p:nvSpPr>
        <p:spPr>
          <a:xfrm>
            <a:off x="3949148" y="6223828"/>
            <a:ext cx="4717774" cy="365125"/>
          </a:xfrm>
          <a:prstGeom prst="rect">
            <a:avLst/>
          </a:prstGeom>
        </p:spPr>
        <p:txBody>
          <a:bodyPr vert="horz" lIns="91440" tIns="45720" rIns="91440" bIns="45720" rtlCol="0" anchor="ctr"/>
          <a:lstStyle>
            <a:lvl1pPr algn="ctr">
              <a:defRPr sz="1200">
                <a:solidFill>
                  <a:schemeClr val="accent1"/>
                </a:solidFill>
              </a:defRPr>
            </a:lvl1pPr>
          </a:lstStyle>
          <a:p>
            <a:endParaRPr lang="en-US" dirty="0"/>
          </a:p>
        </p:txBody>
      </p:sp>
      <p:sp>
        <p:nvSpPr>
          <p:cNvPr id="6" name="Slide Number Placeholder 5"/>
          <p:cNvSpPr>
            <a:spLocks noGrp="1"/>
          </p:cNvSpPr>
          <p:nvPr>
            <p:ph type="sldNum" sz="quarter" idx="4"/>
          </p:nvPr>
        </p:nvSpPr>
        <p:spPr>
          <a:xfrm>
            <a:off x="9329530" y="6223828"/>
            <a:ext cx="1706217" cy="365125"/>
          </a:xfrm>
          <a:prstGeom prst="rect">
            <a:avLst/>
          </a:prstGeom>
        </p:spPr>
        <p:txBody>
          <a:bodyPr vert="horz" lIns="91440" tIns="45720" rIns="91440" bIns="45720" rtlCol="0" anchor="ctr"/>
          <a:lstStyle>
            <a:lvl1pPr algn="r">
              <a:defRPr sz="1200">
                <a:solidFill>
                  <a:schemeClr val="accent1"/>
                </a:solidFill>
              </a:defRPr>
            </a:lvl1pPr>
          </a:lstStyle>
          <a:p>
            <a:fld id="{4FAB73BC-B049-4115-A692-8D63A059BFB8}" type="slidenum">
              <a:rPr lang="en-US" dirty="0"/>
              <a:pPr/>
              <a:t>‹N°›</a:t>
            </a:fld>
            <a:endParaRPr lang="en-US" dirty="0"/>
          </a:p>
        </p:txBody>
      </p:sp>
    </p:spTree>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l" defTabSz="914400" rtl="0" eaLnBrk="1" latinLnBrk="0" hangingPunct="1">
        <a:lnSpc>
          <a:spcPct val="90000"/>
        </a:lnSpc>
        <a:spcBef>
          <a:spcPct val="0"/>
        </a:spcBef>
        <a:buNone/>
        <a:defRPr sz="4400" kern="1200">
          <a:solidFill>
            <a:schemeClr val="accent1"/>
          </a:solidFill>
          <a:latin typeface="+mj-lt"/>
          <a:ea typeface="+mj-ea"/>
          <a:cs typeface="+mj-cs"/>
        </a:defRPr>
      </a:lvl1pPr>
    </p:titleStyle>
    <p:bodyStyle>
      <a:lvl1pPr marL="228600" indent="-182880" algn="l" defTabSz="914400" rtl="0" eaLnBrk="1" latinLnBrk="0" hangingPunct="1">
        <a:lnSpc>
          <a:spcPct val="90000"/>
        </a:lnSpc>
        <a:spcBef>
          <a:spcPts val="1400"/>
        </a:spcBef>
        <a:buClr>
          <a:schemeClr val="accent1"/>
        </a:buClr>
        <a:buSzPct val="80000"/>
        <a:buFont typeface="Corbel" pitchFamily="34" charset="0"/>
        <a:buChar char="•"/>
        <a:defRPr sz="2200" kern="1200">
          <a:solidFill>
            <a:schemeClr val="accent1"/>
          </a:solidFill>
          <a:latin typeface="+mn-lt"/>
          <a:ea typeface="+mn-ea"/>
          <a:cs typeface="+mn-cs"/>
        </a:defRPr>
      </a:lvl1pPr>
      <a:lvl2pPr marL="457200" indent="-182880" algn="l" defTabSz="914400" rtl="0" eaLnBrk="1" latinLnBrk="0" hangingPunct="1">
        <a:lnSpc>
          <a:spcPct val="90000"/>
        </a:lnSpc>
        <a:spcBef>
          <a:spcPts val="200"/>
        </a:spcBef>
        <a:spcAft>
          <a:spcPts val="400"/>
        </a:spcAft>
        <a:buClr>
          <a:schemeClr val="accent1"/>
        </a:buClr>
        <a:buSzPct val="80000"/>
        <a:buFont typeface="Corbel" pitchFamily="34" charset="0"/>
        <a:buChar char="•"/>
        <a:defRPr sz="2000" kern="1200">
          <a:solidFill>
            <a:schemeClr val="accent1"/>
          </a:solidFill>
          <a:latin typeface="+mn-lt"/>
          <a:ea typeface="+mn-ea"/>
          <a:cs typeface="+mn-cs"/>
        </a:defRPr>
      </a:lvl2pPr>
      <a:lvl3pPr marL="731520" indent="-18288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800" kern="1200">
          <a:solidFill>
            <a:schemeClr val="accent1"/>
          </a:solidFill>
          <a:latin typeface="+mn-lt"/>
          <a:ea typeface="+mn-ea"/>
          <a:cs typeface="+mn-cs"/>
        </a:defRPr>
      </a:lvl3pPr>
      <a:lvl4pPr marL="1005840" indent="-18288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4pPr>
      <a:lvl5pPr marL="1280160" indent="-18288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5pPr>
      <a:lvl6pPr marL="1600000" indent="-22860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6pPr>
      <a:lvl7pPr marL="1900000" indent="-22860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7pPr>
      <a:lvl8pPr marL="2200000" indent="-22860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8pPr>
      <a:lvl9pPr marL="2500000" indent="-22860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hyperlink" Target="http://www.quirksmode.org/about/" TargetMode="External"/><Relationship Id="rId1" Type="http://schemas.openxmlformats.org/officeDocument/2006/relationships/slideLayout" Target="../slideLayouts/slideLayout7.xml"/><Relationship Id="rId5" Type="http://schemas.openxmlformats.org/officeDocument/2006/relationships/hyperlink" Target="http://www.smashingmagazine.com/author/paul-boag/" TargetMode="External"/><Relationship Id="rId4" Type="http://schemas.openxmlformats.org/officeDocument/2006/relationships/image" Target="../media/image28.png"/></Relationships>
</file>

<file path=ppt/slides/_rels/slide11.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png"/><Relationship Id="rId1" Type="http://schemas.openxmlformats.org/officeDocument/2006/relationships/slideLayout" Target="../slideLayouts/slideLayout7.xml"/><Relationship Id="rId6" Type="http://schemas.openxmlformats.org/officeDocument/2006/relationships/image" Target="../media/image33.png"/><Relationship Id="rId5" Type="http://schemas.openxmlformats.org/officeDocument/2006/relationships/image" Target="../media/image32.png"/><Relationship Id="rId4" Type="http://schemas.openxmlformats.org/officeDocument/2006/relationships/image" Target="../media/image31.png"/></Relationships>
</file>

<file path=ppt/slides/_rels/slide12.xml.rels><?xml version="1.0" encoding="UTF-8" standalone="yes"?>
<Relationships xmlns="http://schemas.openxmlformats.org/package/2006/relationships"><Relationship Id="rId8" Type="http://schemas.openxmlformats.org/officeDocument/2006/relationships/hyperlink" Target="http://smashingconf.com/la-2015/workshops/rachel-andrew" TargetMode="External"/><Relationship Id="rId3" Type="http://schemas.openxmlformats.org/officeDocument/2006/relationships/hyperlink" Target="http://www.smashingmagazine.com/write-for-us/" TargetMode="External"/><Relationship Id="rId7" Type="http://schemas.openxmlformats.org/officeDocument/2006/relationships/hyperlink" Target="mailto:techjobs@beachfrontmedia.com" TargetMode="External"/><Relationship Id="rId2" Type="http://schemas.openxmlformats.org/officeDocument/2006/relationships/hyperlink" Target="http://www.smashingmagazine.com/author/admin/" TargetMode="External"/><Relationship Id="rId1" Type="http://schemas.openxmlformats.org/officeDocument/2006/relationships/slideLayout" Target="../slideLayouts/slideLayout7.xml"/><Relationship Id="rId6" Type="http://schemas.openxmlformats.org/officeDocument/2006/relationships/hyperlink" Target="http://www.twitter.com/smashingconf" TargetMode="External"/><Relationship Id="rId5" Type="http://schemas.openxmlformats.org/officeDocument/2006/relationships/hyperlink" Target="http://www.smashingmagazine.com/about/" TargetMode="External"/><Relationship Id="rId4" Type="http://schemas.openxmlformats.org/officeDocument/2006/relationships/hyperlink" Target="http://www.smashingmagazine.com/contact/" TargetMode="External"/><Relationship Id="rId9" Type="http://schemas.openxmlformats.org/officeDocument/2006/relationships/hyperlink" Target="http://jobs.smashingmagazine.com/jobs/employer/2417294" TargetMode="External"/></Relationships>
</file>

<file path=ppt/slides/_rels/slide13.xml.rels><?xml version="1.0" encoding="UTF-8" standalone="yes"?>
<Relationships xmlns="http://schemas.openxmlformats.org/package/2006/relationships"><Relationship Id="rId8" Type="http://schemas.openxmlformats.org/officeDocument/2006/relationships/image" Target="../media/image40.png"/><Relationship Id="rId3" Type="http://schemas.openxmlformats.org/officeDocument/2006/relationships/image" Target="../media/image35.png"/><Relationship Id="rId7" Type="http://schemas.openxmlformats.org/officeDocument/2006/relationships/image" Target="../media/image39.png"/><Relationship Id="rId2" Type="http://schemas.openxmlformats.org/officeDocument/2006/relationships/image" Target="../media/image34.png"/><Relationship Id="rId1" Type="http://schemas.openxmlformats.org/officeDocument/2006/relationships/slideLayout" Target="../slideLayouts/slideLayout7.xml"/><Relationship Id="rId6" Type="http://schemas.openxmlformats.org/officeDocument/2006/relationships/image" Target="../media/image38.png"/><Relationship Id="rId5" Type="http://schemas.openxmlformats.org/officeDocument/2006/relationships/image" Target="../media/image37.png"/><Relationship Id="rId10" Type="http://schemas.openxmlformats.org/officeDocument/2006/relationships/image" Target="../media/image42.png"/><Relationship Id="rId4" Type="http://schemas.openxmlformats.org/officeDocument/2006/relationships/image" Target="../media/image36.png"/><Relationship Id="rId9" Type="http://schemas.openxmlformats.org/officeDocument/2006/relationships/image" Target="../media/image41.png"/></Relationships>
</file>

<file path=ppt/slides/_rels/slide14.xml.rels><?xml version="1.0" encoding="UTF-8" standalone="yes"?>
<Relationships xmlns="http://schemas.openxmlformats.org/package/2006/relationships"><Relationship Id="rId8" Type="http://schemas.openxmlformats.org/officeDocument/2006/relationships/image" Target="../media/image49.png"/><Relationship Id="rId13" Type="http://schemas.openxmlformats.org/officeDocument/2006/relationships/image" Target="../media/image54.png"/><Relationship Id="rId3" Type="http://schemas.openxmlformats.org/officeDocument/2006/relationships/image" Target="../media/image44.png"/><Relationship Id="rId7" Type="http://schemas.openxmlformats.org/officeDocument/2006/relationships/image" Target="../media/image48.png"/><Relationship Id="rId12" Type="http://schemas.openxmlformats.org/officeDocument/2006/relationships/image" Target="../media/image53.png"/><Relationship Id="rId2" Type="http://schemas.openxmlformats.org/officeDocument/2006/relationships/image" Target="../media/image43.png"/><Relationship Id="rId1" Type="http://schemas.openxmlformats.org/officeDocument/2006/relationships/slideLayout" Target="../slideLayouts/slideLayout7.xml"/><Relationship Id="rId6" Type="http://schemas.openxmlformats.org/officeDocument/2006/relationships/image" Target="../media/image47.png"/><Relationship Id="rId11" Type="http://schemas.openxmlformats.org/officeDocument/2006/relationships/image" Target="../media/image52.png"/><Relationship Id="rId5" Type="http://schemas.openxmlformats.org/officeDocument/2006/relationships/image" Target="../media/image46.png"/><Relationship Id="rId15" Type="http://schemas.openxmlformats.org/officeDocument/2006/relationships/image" Target="../media/image56.png"/><Relationship Id="rId10" Type="http://schemas.openxmlformats.org/officeDocument/2006/relationships/image" Target="../media/image51.png"/><Relationship Id="rId4" Type="http://schemas.openxmlformats.org/officeDocument/2006/relationships/image" Target="../media/image45.png"/><Relationship Id="rId9" Type="http://schemas.openxmlformats.org/officeDocument/2006/relationships/image" Target="../media/image50.png"/><Relationship Id="rId14" Type="http://schemas.openxmlformats.org/officeDocument/2006/relationships/image" Target="../media/image55.png"/></Relationships>
</file>

<file path=ppt/slides/_rels/slide15.xml.rels><?xml version="1.0" encoding="UTF-8" standalone="yes"?>
<Relationships xmlns="http://schemas.openxmlformats.org/package/2006/relationships"><Relationship Id="rId2" Type="http://schemas.openxmlformats.org/officeDocument/2006/relationships/image" Target="../media/image57.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59.jpg"/><Relationship Id="rId2" Type="http://schemas.openxmlformats.org/officeDocument/2006/relationships/image" Target="../media/image58.jp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61.png"/><Relationship Id="rId2" Type="http://schemas.openxmlformats.org/officeDocument/2006/relationships/image" Target="../media/image60.jpg"/><Relationship Id="rId1" Type="http://schemas.openxmlformats.org/officeDocument/2006/relationships/slideLayout" Target="../slideLayouts/slideLayout7.xml"/><Relationship Id="rId6" Type="http://schemas.openxmlformats.org/officeDocument/2006/relationships/image" Target="../media/image64.jpg"/><Relationship Id="rId5" Type="http://schemas.openxmlformats.org/officeDocument/2006/relationships/image" Target="../media/image63.jpg"/><Relationship Id="rId4" Type="http://schemas.openxmlformats.org/officeDocument/2006/relationships/image" Target="../media/image62.jp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8.jpg"/><Relationship Id="rId2" Type="http://schemas.openxmlformats.org/officeDocument/2006/relationships/image" Target="../media/image3.png"/><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5.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hyperlink" Target="http://mediatemple.net/webhosting/vps/dedicated-server/" TargetMode="External"/><Relationship Id="rId7" Type="http://schemas.openxmlformats.org/officeDocument/2006/relationships/image" Target="../media/image12.png"/><Relationship Id="rId12" Type="http://schemas.openxmlformats.org/officeDocument/2006/relationships/image" Target="../media/image16.png"/><Relationship Id="rId2" Type="http://schemas.openxmlformats.org/officeDocument/2006/relationships/image" Target="../media/image9.png"/><Relationship Id="rId1" Type="http://schemas.openxmlformats.org/officeDocument/2006/relationships/slideLayout" Target="../slideLayouts/slideLayout6.xml"/><Relationship Id="rId6" Type="http://schemas.openxmlformats.org/officeDocument/2006/relationships/image" Target="../media/image11.png"/><Relationship Id="rId11" Type="http://schemas.openxmlformats.org/officeDocument/2006/relationships/image" Target="../media/image15.png"/><Relationship Id="rId5" Type="http://schemas.openxmlformats.org/officeDocument/2006/relationships/image" Target="../media/image10.png"/><Relationship Id="rId10" Type="http://schemas.openxmlformats.org/officeDocument/2006/relationships/image" Target="../media/image14.png"/><Relationship Id="rId4" Type="http://schemas.openxmlformats.org/officeDocument/2006/relationships/hyperlink" Target="http://jobs.smashingmagazine.com/?pk_campaign=sm&amp;piwik_kwd=widget" TargetMode="External"/><Relationship Id="rId9" Type="http://schemas.openxmlformats.org/officeDocument/2006/relationships/hyperlink" Target="http://www.smashingmagazine.com/write-for-us/" TargetMode="External"/></Relationships>
</file>

<file path=ppt/slides/_rels/slide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jp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7.xml"/><Relationship Id="rId5" Type="http://schemas.openxmlformats.org/officeDocument/2006/relationships/image" Target="../media/image22.jpg"/><Relationship Id="rId4" Type="http://schemas.openxmlformats.org/officeDocument/2006/relationships/image" Target="../media/image21.jpg"/></Relationships>
</file>

<file path=ppt/slides/_rels/slide8.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image" Target="../media/image23.jp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image" Target="../media/image25.jpg"/><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p:txBody>
          <a:bodyPr>
            <a:normAutofit/>
          </a:bodyPr>
          <a:lstStyle/>
          <a:p>
            <a:r>
              <a:rPr lang="fr-FR" sz="5400" dirty="0" smtClean="0">
                <a:latin typeface="Adobe Garamond Pro" panose="02020502060506020403" pitchFamily="18" charset="0"/>
              </a:rPr>
              <a:t>Graphic charter for</a:t>
            </a:r>
            <a:br>
              <a:rPr lang="fr-FR" sz="5400" dirty="0" smtClean="0">
                <a:latin typeface="Adobe Garamond Pro" panose="02020502060506020403" pitchFamily="18" charset="0"/>
              </a:rPr>
            </a:br>
            <a:r>
              <a:rPr lang="fr-FR" sz="5400" dirty="0" smtClean="0">
                <a:latin typeface="Adobe Garamond Pro" panose="02020502060506020403" pitchFamily="18" charset="0"/>
              </a:rPr>
              <a:t>smashing magazine</a:t>
            </a:r>
            <a:br>
              <a:rPr lang="fr-FR" sz="5400" dirty="0" smtClean="0">
                <a:latin typeface="Adobe Garamond Pro" panose="02020502060506020403" pitchFamily="18" charset="0"/>
              </a:rPr>
            </a:br>
            <a:r>
              <a:rPr lang="fr-FR" sz="5400" dirty="0" smtClean="0">
                <a:latin typeface="Adobe Garamond Pro" panose="02020502060506020403" pitchFamily="18" charset="0"/>
              </a:rPr>
              <a:t>web site</a:t>
            </a:r>
            <a:endParaRPr lang="fr-FR" sz="5400" dirty="0">
              <a:latin typeface="Adobe Garamond Pro" panose="02020502060506020403" pitchFamily="18" charset="0"/>
            </a:endParaRPr>
          </a:p>
        </p:txBody>
      </p:sp>
      <p:pic>
        <p:nvPicPr>
          <p:cNvPr id="4" name="Imag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345622" y="4698652"/>
            <a:ext cx="3495675" cy="914400"/>
          </a:xfrm>
          <a:prstGeom prst="rect">
            <a:avLst/>
          </a:prstGeom>
        </p:spPr>
      </p:pic>
    </p:spTree>
    <p:extLst>
      <p:ext uri="{BB962C8B-B14F-4D97-AF65-F5344CB8AC3E}">
        <p14:creationId xmlns:p14="http://schemas.microsoft.com/office/powerpoint/2010/main" val="316295002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614082" y="688614"/>
            <a:ext cx="2202013" cy="369332"/>
          </a:xfrm>
          <a:prstGeom prst="rect">
            <a:avLst/>
          </a:prstGeom>
        </p:spPr>
        <p:txBody>
          <a:bodyPr wrap="none">
            <a:spAutoFit/>
          </a:bodyPr>
          <a:lstStyle/>
          <a:p>
            <a:pPr marL="342900" indent="-342900">
              <a:buFont typeface="Wingdings" panose="05000000000000000000" pitchFamily="2" charset="2"/>
              <a:buChar char="q"/>
            </a:pPr>
            <a:r>
              <a:rPr lang="fr-FR" b="1" dirty="0" err="1" smtClean="0"/>
              <a:t>Books’s</a:t>
            </a:r>
            <a:r>
              <a:rPr lang="fr-FR" b="1" dirty="0" smtClean="0"/>
              <a:t> </a:t>
            </a:r>
            <a:r>
              <a:rPr lang="fr-FR" b="1" dirty="0" err="1" smtClean="0"/>
              <a:t>Authors</a:t>
            </a:r>
            <a:r>
              <a:rPr lang="fr-FR" b="1" dirty="0" smtClean="0"/>
              <a:t>:</a:t>
            </a:r>
            <a:endParaRPr lang="fr-FR" b="1" dirty="0"/>
          </a:p>
        </p:txBody>
      </p:sp>
      <p:sp>
        <p:nvSpPr>
          <p:cNvPr id="3" name="Rectangle 2"/>
          <p:cNvSpPr/>
          <p:nvPr/>
        </p:nvSpPr>
        <p:spPr>
          <a:xfrm>
            <a:off x="869072" y="3855723"/>
            <a:ext cx="2544286" cy="1754326"/>
          </a:xfrm>
          <a:prstGeom prst="rect">
            <a:avLst/>
          </a:prstGeom>
        </p:spPr>
        <p:txBody>
          <a:bodyPr wrap="none">
            <a:spAutoFit/>
          </a:bodyPr>
          <a:lstStyle/>
          <a:p>
            <a:r>
              <a:rPr lang="fr-FR" dirty="0">
                <a:solidFill>
                  <a:srgbClr val="41B7D8"/>
                </a:solidFill>
                <a:latin typeface="Proxima Nova Regular"/>
                <a:hlinkClick r:id="rId2"/>
              </a:rPr>
              <a:t>Peter-Paul Koch</a:t>
            </a:r>
            <a:r>
              <a:rPr lang="fr-FR" dirty="0">
                <a:solidFill>
                  <a:srgbClr val="333333"/>
                </a:solidFill>
                <a:latin typeface="Proxima Nova Regular"/>
              </a:rPr>
              <a:t> (PPK</a:t>
            </a:r>
            <a:r>
              <a:rPr lang="fr-FR" dirty="0" smtClean="0">
                <a:solidFill>
                  <a:srgbClr val="333333"/>
                </a:solidFill>
                <a:latin typeface="Proxima Nova Regular"/>
              </a:rPr>
              <a:t>)</a:t>
            </a:r>
          </a:p>
          <a:p>
            <a:endParaRPr lang="fr-FR" dirty="0">
              <a:solidFill>
                <a:srgbClr val="333333"/>
              </a:solidFill>
              <a:latin typeface="Proxima Nova Regular"/>
            </a:endParaRPr>
          </a:p>
          <a:p>
            <a:pPr algn="ctr"/>
            <a:r>
              <a:rPr lang="fr-FR" b="1" dirty="0" err="1" smtClean="0">
                <a:solidFill>
                  <a:srgbClr val="00B0F0"/>
                </a:solidFill>
                <a:latin typeface="Proxima Nova Regular"/>
              </a:rPr>
              <a:t>Wrote</a:t>
            </a:r>
            <a:r>
              <a:rPr lang="fr-FR" b="1" dirty="0" smtClean="0">
                <a:solidFill>
                  <a:srgbClr val="00B0F0"/>
                </a:solidFill>
                <a:latin typeface="Proxima Nova Regular"/>
              </a:rPr>
              <a:t>: </a:t>
            </a:r>
          </a:p>
          <a:p>
            <a:pPr algn="ctr"/>
            <a:endParaRPr lang="fr-FR" dirty="0" smtClean="0">
              <a:solidFill>
                <a:srgbClr val="333333"/>
              </a:solidFill>
              <a:latin typeface="Proxima Nova Regular"/>
            </a:endParaRPr>
          </a:p>
          <a:p>
            <a:r>
              <a:rPr lang="fr-FR" b="1" dirty="0" smtClean="0"/>
              <a:t>Mobile </a:t>
            </a:r>
            <a:r>
              <a:rPr lang="fr-FR" b="1" dirty="0"/>
              <a:t>Web </a:t>
            </a:r>
            <a:r>
              <a:rPr lang="fr-FR" b="1" dirty="0" err="1"/>
              <a:t>Handbook</a:t>
            </a:r>
            <a:r>
              <a:rPr lang="fr-FR" b="1" dirty="0"/>
              <a:t> </a:t>
            </a:r>
          </a:p>
          <a:p>
            <a:endParaRPr lang="fr-FR" dirty="0"/>
          </a:p>
        </p:txBody>
      </p:sp>
      <p:pic>
        <p:nvPicPr>
          <p:cNvPr id="4" name="Imag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99589" y="1383366"/>
            <a:ext cx="2094940" cy="2094940"/>
          </a:xfrm>
          <a:prstGeom prst="rect">
            <a:avLst/>
          </a:prstGeom>
        </p:spPr>
      </p:pic>
      <p:pic>
        <p:nvPicPr>
          <p:cNvPr id="5" name="Imag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835154" y="1383366"/>
            <a:ext cx="2263588" cy="2221145"/>
          </a:xfrm>
          <a:prstGeom prst="rect">
            <a:avLst/>
          </a:prstGeom>
        </p:spPr>
      </p:pic>
      <p:sp>
        <p:nvSpPr>
          <p:cNvPr id="6" name="Rectangle 5"/>
          <p:cNvSpPr/>
          <p:nvPr/>
        </p:nvSpPr>
        <p:spPr>
          <a:xfrm>
            <a:off x="7947769" y="3855723"/>
            <a:ext cx="2150973" cy="2308324"/>
          </a:xfrm>
          <a:prstGeom prst="rect">
            <a:avLst/>
          </a:prstGeom>
        </p:spPr>
        <p:txBody>
          <a:bodyPr wrap="none">
            <a:spAutoFit/>
          </a:bodyPr>
          <a:lstStyle/>
          <a:p>
            <a:pPr algn="ctr"/>
            <a:r>
              <a:rPr lang="fr-FR" dirty="0" smtClean="0">
                <a:solidFill>
                  <a:srgbClr val="41B7D8"/>
                </a:solidFill>
                <a:latin typeface="Proxima Nova Regular"/>
                <a:hlinkClick r:id="rId5"/>
              </a:rPr>
              <a:t> Paul Boag</a:t>
            </a:r>
            <a:endParaRPr lang="fr-FR" dirty="0">
              <a:solidFill>
                <a:srgbClr val="41B7D8"/>
              </a:solidFill>
              <a:latin typeface="Proxima Nova Regular"/>
            </a:endParaRPr>
          </a:p>
          <a:p>
            <a:endParaRPr lang="fr-FR" dirty="0" smtClean="0">
              <a:solidFill>
                <a:srgbClr val="41B7D8"/>
              </a:solidFill>
              <a:latin typeface="Proxima Nova Regular"/>
            </a:endParaRPr>
          </a:p>
          <a:p>
            <a:pPr algn="ctr"/>
            <a:r>
              <a:rPr lang="fr-FR" b="1" dirty="0" err="1">
                <a:solidFill>
                  <a:srgbClr val="00B0F0"/>
                </a:solidFill>
                <a:latin typeface="Proxima Nova Regular"/>
              </a:rPr>
              <a:t>Wrote</a:t>
            </a:r>
            <a:r>
              <a:rPr lang="fr-FR" b="1" dirty="0">
                <a:solidFill>
                  <a:srgbClr val="00B0F0"/>
                </a:solidFill>
                <a:latin typeface="Proxima Nova Regular"/>
              </a:rPr>
              <a:t>: </a:t>
            </a:r>
            <a:endParaRPr lang="fr-FR" b="1" dirty="0" smtClean="0">
              <a:solidFill>
                <a:srgbClr val="00B0F0"/>
              </a:solidFill>
              <a:latin typeface="Proxima Nova Regular"/>
            </a:endParaRPr>
          </a:p>
          <a:p>
            <a:pPr algn="ctr"/>
            <a:r>
              <a:rPr lang="fr-FR" b="1" dirty="0"/>
              <a:t>Digital Adaptation</a:t>
            </a:r>
          </a:p>
          <a:p>
            <a:pPr algn="ctr"/>
            <a:endParaRPr lang="fr-FR" b="1" dirty="0">
              <a:solidFill>
                <a:srgbClr val="00B0F0"/>
              </a:solidFill>
              <a:latin typeface="Proxima Nova Regular"/>
            </a:endParaRPr>
          </a:p>
          <a:p>
            <a:r>
              <a:rPr lang="fr-FR" dirty="0">
                <a:solidFill>
                  <a:srgbClr val="333333"/>
                </a:solidFill>
                <a:latin typeface="Proxima Nova Regular"/>
              </a:rPr>
              <a:t> </a:t>
            </a:r>
            <a:endParaRPr lang="fr-FR" dirty="0" smtClean="0">
              <a:solidFill>
                <a:srgbClr val="333333"/>
              </a:solidFill>
              <a:latin typeface="Proxima Nova Regular"/>
            </a:endParaRPr>
          </a:p>
          <a:p>
            <a:endParaRPr lang="fr-FR" dirty="0">
              <a:solidFill>
                <a:srgbClr val="333333"/>
              </a:solidFill>
              <a:latin typeface="Proxima Nova Regular"/>
            </a:endParaRPr>
          </a:p>
          <a:p>
            <a:endParaRPr lang="fr-FR" dirty="0"/>
          </a:p>
        </p:txBody>
      </p:sp>
    </p:spTree>
    <p:extLst>
      <p:ext uri="{BB962C8B-B14F-4D97-AF65-F5344CB8AC3E}">
        <p14:creationId xmlns:p14="http://schemas.microsoft.com/office/powerpoint/2010/main" val="231829310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750297" y="4338368"/>
            <a:ext cx="1905000" cy="1190625"/>
          </a:xfrm>
          <a:prstGeom prst="rect">
            <a:avLst/>
          </a:prstGeom>
        </p:spPr>
      </p:pic>
      <p:pic>
        <p:nvPicPr>
          <p:cNvPr id="4" name="Imag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33365" y="3147743"/>
            <a:ext cx="1905000" cy="1190625"/>
          </a:xfrm>
          <a:prstGeom prst="rect">
            <a:avLst/>
          </a:prstGeom>
        </p:spPr>
      </p:pic>
      <p:pic>
        <p:nvPicPr>
          <p:cNvPr id="5" name="Imag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383629" y="1582468"/>
            <a:ext cx="2880384" cy="1800240"/>
          </a:xfrm>
          <a:prstGeom prst="rect">
            <a:avLst/>
          </a:prstGeom>
        </p:spPr>
      </p:pic>
      <p:pic>
        <p:nvPicPr>
          <p:cNvPr id="7" name="Image 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703778" y="927710"/>
            <a:ext cx="2286000" cy="457200"/>
          </a:xfrm>
          <a:prstGeom prst="rect">
            <a:avLst/>
          </a:prstGeom>
        </p:spPr>
      </p:pic>
      <p:pic>
        <p:nvPicPr>
          <p:cNvPr id="8" name="Image 7"/>
          <p:cNvPicPr>
            <a:picLocks noChangeAspect="1"/>
          </p:cNvPicPr>
          <p:nvPr/>
        </p:nvPicPr>
        <p:blipFill>
          <a:blip r:embed="rId6"/>
          <a:stretch>
            <a:fillRect/>
          </a:stretch>
        </p:blipFill>
        <p:spPr>
          <a:xfrm>
            <a:off x="8703778" y="3695431"/>
            <a:ext cx="1466850" cy="1285875"/>
          </a:xfrm>
          <a:prstGeom prst="rect">
            <a:avLst/>
          </a:prstGeom>
        </p:spPr>
      </p:pic>
      <p:sp>
        <p:nvSpPr>
          <p:cNvPr id="2" name="Rectangle 1"/>
          <p:cNvSpPr/>
          <p:nvPr/>
        </p:nvSpPr>
        <p:spPr>
          <a:xfrm>
            <a:off x="420204" y="558378"/>
            <a:ext cx="2281394" cy="369332"/>
          </a:xfrm>
          <a:prstGeom prst="rect">
            <a:avLst/>
          </a:prstGeom>
        </p:spPr>
        <p:txBody>
          <a:bodyPr wrap="none">
            <a:spAutoFit/>
          </a:bodyPr>
          <a:lstStyle/>
          <a:p>
            <a:pPr marL="342900" indent="-342900">
              <a:buFont typeface="Wingdings" panose="05000000000000000000" pitchFamily="2" charset="2"/>
              <a:buChar char="q"/>
            </a:pPr>
            <a:r>
              <a:rPr lang="fr-FR" b="1" dirty="0" err="1" smtClean="0"/>
              <a:t>Advertsisements</a:t>
            </a:r>
            <a:r>
              <a:rPr lang="fr-FR" b="1" dirty="0" smtClean="0"/>
              <a:t>:</a:t>
            </a:r>
            <a:endParaRPr lang="fr-FR" b="1" dirty="0"/>
          </a:p>
        </p:txBody>
      </p:sp>
    </p:spTree>
    <p:extLst>
      <p:ext uri="{BB962C8B-B14F-4D97-AF65-F5344CB8AC3E}">
        <p14:creationId xmlns:p14="http://schemas.microsoft.com/office/powerpoint/2010/main" val="57010728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66164" y="416423"/>
            <a:ext cx="7400365" cy="984885"/>
          </a:xfrm>
          <a:prstGeom prst="rect">
            <a:avLst/>
          </a:prstGeom>
        </p:spPr>
        <p:txBody>
          <a:bodyPr wrap="square">
            <a:spAutoFit/>
          </a:bodyPr>
          <a:lstStyle/>
          <a:p>
            <a:r>
              <a:rPr lang="fr-FR" sz="4000" b="1" cap="all" dirty="0">
                <a:ln w="15875">
                  <a:solidFill>
                    <a:sysClr val="window" lastClr="FFFFFF"/>
                  </a:solidFill>
                </a:ln>
                <a:solidFill>
                  <a:srgbClr val="DF5327"/>
                </a:solidFill>
                <a:effectLst>
                  <a:outerShdw dist="38100" dir="2700000" algn="tl" rotWithShape="0">
                    <a:srgbClr val="DF5327"/>
                  </a:outerShdw>
                </a:effectLst>
                <a:latin typeface="Adobe Garamond Pro" panose="02020502060506020403" pitchFamily="18" charset="0"/>
              </a:rPr>
              <a:t>USED </a:t>
            </a:r>
            <a:r>
              <a:rPr lang="fr-FR" sz="4000" b="1" cap="all" dirty="0" smtClean="0">
                <a:ln w="15875">
                  <a:solidFill>
                    <a:sysClr val="window" lastClr="FFFFFF"/>
                  </a:solidFill>
                </a:ln>
                <a:solidFill>
                  <a:srgbClr val="DF5327"/>
                </a:solidFill>
                <a:effectLst>
                  <a:outerShdw dist="38100" dir="2700000" algn="tl" rotWithShape="0">
                    <a:srgbClr val="DF5327"/>
                  </a:outerShdw>
                </a:effectLst>
                <a:latin typeface="Adobe Garamond Pro" panose="02020502060506020403" pitchFamily="18" charset="0"/>
              </a:rPr>
              <a:t>FONTS</a:t>
            </a:r>
            <a:r>
              <a:rPr lang="fr-FR" b="1" cap="all" dirty="0" smtClean="0">
                <a:ln w="15875">
                  <a:solidFill>
                    <a:sysClr val="window" lastClr="FFFFFF"/>
                  </a:solidFill>
                </a:ln>
                <a:solidFill>
                  <a:srgbClr val="DF5327"/>
                </a:solidFill>
                <a:effectLst>
                  <a:outerShdw dist="38100" dir="2700000" algn="tl" rotWithShape="0">
                    <a:srgbClr val="DF5327"/>
                  </a:outerShdw>
                </a:effectLst>
                <a:latin typeface="Adobe Garamond Pro" panose="02020502060506020403" pitchFamily="18" charset="0"/>
              </a:rPr>
              <a:t>:</a:t>
            </a:r>
            <a:r>
              <a:rPr lang="fr-FR" b="1" cap="all" dirty="0">
                <a:ln w="15875">
                  <a:solidFill>
                    <a:sysClr val="window" lastClr="FFFFFF"/>
                  </a:solidFill>
                </a:ln>
                <a:solidFill>
                  <a:srgbClr val="DF5327"/>
                </a:solidFill>
                <a:effectLst>
                  <a:outerShdw dist="38100" dir="2700000" algn="tl" rotWithShape="0">
                    <a:srgbClr val="DF5327"/>
                  </a:outerShdw>
                </a:effectLst>
                <a:latin typeface="Adobe Garamond Pro" panose="02020502060506020403" pitchFamily="18" charset="0"/>
              </a:rPr>
              <a:t/>
            </a:r>
            <a:br>
              <a:rPr lang="fr-FR" b="1" cap="all" dirty="0">
                <a:ln w="15875">
                  <a:solidFill>
                    <a:sysClr val="window" lastClr="FFFFFF"/>
                  </a:solidFill>
                </a:ln>
                <a:solidFill>
                  <a:srgbClr val="DF5327"/>
                </a:solidFill>
                <a:effectLst>
                  <a:outerShdw dist="38100" dir="2700000" algn="tl" rotWithShape="0">
                    <a:srgbClr val="DF5327"/>
                  </a:outerShdw>
                </a:effectLst>
                <a:latin typeface="Adobe Garamond Pro" panose="02020502060506020403" pitchFamily="18" charset="0"/>
              </a:rPr>
            </a:br>
            <a:endParaRPr lang="fr-FR" dirty="0"/>
          </a:p>
        </p:txBody>
      </p:sp>
      <p:sp>
        <p:nvSpPr>
          <p:cNvPr id="3" name="ZoneTexte 2"/>
          <p:cNvSpPr txBox="1"/>
          <p:nvPr/>
        </p:nvSpPr>
        <p:spPr>
          <a:xfrm>
            <a:off x="309281" y="1201253"/>
            <a:ext cx="5688106" cy="6017032"/>
          </a:xfrm>
          <a:prstGeom prst="rect">
            <a:avLst/>
          </a:prstGeom>
          <a:noFill/>
        </p:spPr>
        <p:txBody>
          <a:bodyPr wrap="square" rtlCol="0">
            <a:spAutoFit/>
          </a:bodyPr>
          <a:lstStyle/>
          <a:p>
            <a:pPr marL="285750" indent="-285750" fontAlgn="base">
              <a:buClr>
                <a:srgbClr val="99CCFF"/>
              </a:buClr>
              <a:buFont typeface="Courier New" panose="02070309020205020404" pitchFamily="49" charset="0"/>
              <a:buChar char="o"/>
            </a:pPr>
            <a:r>
              <a:rPr lang="fr-FR" b="1" dirty="0">
                <a:solidFill>
                  <a:srgbClr val="00B0F0"/>
                </a:solidFill>
              </a:rPr>
              <a:t>Geo</a:t>
            </a:r>
            <a:r>
              <a:rPr lang="fr-FR" b="1" dirty="0">
                <a:solidFill>
                  <a:srgbClr val="00B0F0"/>
                </a:solidFill>
                <a:latin typeface="Georgia" panose="02040502050405020303" pitchFamily="18" charset="0"/>
              </a:rPr>
              <a:t>rgia</a:t>
            </a:r>
            <a:r>
              <a:rPr lang="fr-FR" b="1" dirty="0">
                <a:solidFill>
                  <a:srgbClr val="00B0F0"/>
                </a:solidFill>
              </a:rPr>
              <a:t> </a:t>
            </a:r>
          </a:p>
          <a:p>
            <a:pPr fontAlgn="base"/>
            <a:r>
              <a:rPr lang="fr-FR" b="1" dirty="0"/>
              <a:t> </a:t>
            </a:r>
          </a:p>
          <a:p>
            <a:pPr lvl="0" fontAlgn="base"/>
            <a:r>
              <a:rPr lang="fr-FR" b="1" dirty="0" err="1" smtClean="0">
                <a:latin typeface="Georgia" panose="02040502050405020303" pitchFamily="18" charset="0"/>
              </a:rPr>
              <a:t>Eg</a:t>
            </a:r>
            <a:r>
              <a:rPr lang="fr-FR" b="1" dirty="0" smtClean="0">
                <a:latin typeface="Georgia" panose="02040502050405020303" pitchFamily="18" charset="0"/>
              </a:rPr>
              <a:t>: </a:t>
            </a:r>
            <a:r>
              <a:rPr lang="fr-FR" b="1" dirty="0" err="1" smtClean="0">
                <a:latin typeface="Georgia" panose="02040502050405020303" pitchFamily="18" charset="0"/>
              </a:rPr>
              <a:t>Printed</a:t>
            </a:r>
            <a:r>
              <a:rPr lang="fr-FR" b="1" dirty="0" smtClean="0">
                <a:latin typeface="Georgia" panose="02040502050405020303" pitchFamily="18" charset="0"/>
              </a:rPr>
              <a:t> </a:t>
            </a:r>
            <a:r>
              <a:rPr lang="fr-FR" b="1" dirty="0">
                <a:latin typeface="Georgia" panose="02040502050405020303" pitchFamily="18" charset="0"/>
              </a:rPr>
              <a:t>Smashing Book </a:t>
            </a:r>
            <a:r>
              <a:rPr lang="fr-FR" b="1" dirty="0" smtClean="0">
                <a:latin typeface="Georgia" panose="02040502050405020303" pitchFamily="18" charset="0"/>
              </a:rPr>
              <a:t>( </a:t>
            </a:r>
            <a:r>
              <a:rPr lang="fr-FR" b="1" dirty="0" err="1" smtClean="0">
                <a:latin typeface="Georgia" panose="02040502050405020303" pitchFamily="18" charset="0"/>
              </a:rPr>
              <a:t>bold</a:t>
            </a:r>
            <a:r>
              <a:rPr lang="fr-FR" b="1" dirty="0" smtClean="0">
                <a:latin typeface="Georgia" panose="02040502050405020303" pitchFamily="18" charset="0"/>
              </a:rPr>
              <a:t>)</a:t>
            </a:r>
            <a:endParaRPr lang="fr-FR" b="1" dirty="0">
              <a:latin typeface="Georgia" panose="02040502050405020303" pitchFamily="18" charset="0"/>
            </a:endParaRPr>
          </a:p>
          <a:p>
            <a:pPr lvl="0" fontAlgn="base"/>
            <a:r>
              <a:rPr lang="fr-FR" dirty="0">
                <a:latin typeface="Georgia" panose="02040502050405020303" pitchFamily="18" charset="0"/>
              </a:rPr>
              <a:t>Mobile Web </a:t>
            </a:r>
            <a:r>
              <a:rPr lang="fr-FR" dirty="0" err="1">
                <a:latin typeface="Georgia" panose="02040502050405020303" pitchFamily="18" charset="0"/>
              </a:rPr>
              <a:t>Handbook</a:t>
            </a:r>
            <a:r>
              <a:rPr lang="fr-FR" dirty="0">
                <a:latin typeface="Georgia" panose="02040502050405020303" pitchFamily="18" charset="0"/>
              </a:rPr>
              <a:t> — </a:t>
            </a:r>
            <a:r>
              <a:rPr lang="fr-FR" dirty="0" err="1">
                <a:latin typeface="Georgia" panose="02040502050405020303" pitchFamily="18" charset="0"/>
              </a:rPr>
              <a:t>Now</a:t>
            </a:r>
            <a:r>
              <a:rPr lang="fr-FR" dirty="0">
                <a:latin typeface="Georgia" panose="02040502050405020303" pitchFamily="18" charset="0"/>
              </a:rPr>
              <a:t> Shipping</a:t>
            </a:r>
            <a:r>
              <a:rPr lang="fr-FR" dirty="0" smtClean="0">
                <a:latin typeface="Georgia" panose="02040502050405020303" pitchFamily="18" charset="0"/>
              </a:rPr>
              <a:t>! (normal)</a:t>
            </a:r>
          </a:p>
          <a:p>
            <a:pPr lvl="0" fontAlgn="base"/>
            <a:endParaRPr lang="fr-FR" dirty="0"/>
          </a:p>
          <a:p>
            <a:pPr marL="285750" indent="-285750">
              <a:buFont typeface="Courier New" panose="02070309020205020404" pitchFamily="49" charset="0"/>
              <a:buChar char="o"/>
            </a:pPr>
            <a:r>
              <a:rPr lang="fr-FR" b="1" dirty="0" smtClean="0">
                <a:solidFill>
                  <a:srgbClr val="00B0F0"/>
                </a:solidFill>
                <a:latin typeface="Cambria" panose="02040503050406030204" pitchFamily="18" charset="0"/>
              </a:rPr>
              <a:t>Cambria</a:t>
            </a:r>
          </a:p>
          <a:p>
            <a:endParaRPr lang="fr-FR" dirty="0">
              <a:solidFill>
                <a:srgbClr val="00B0F0"/>
              </a:solidFill>
              <a:latin typeface="Cambria" panose="02040503050406030204" pitchFamily="18" charset="0"/>
            </a:endParaRPr>
          </a:p>
          <a:p>
            <a:r>
              <a:rPr lang="fr-FR" dirty="0" err="1" smtClean="0">
                <a:latin typeface="Cambria" panose="02040503050406030204" pitchFamily="18" charset="0"/>
              </a:rPr>
              <a:t>Eg</a:t>
            </a:r>
            <a:r>
              <a:rPr lang="fr-FR" dirty="0" smtClean="0">
                <a:latin typeface="Cambria" panose="02040503050406030204" pitchFamily="18" charset="0"/>
              </a:rPr>
              <a:t>: By</a:t>
            </a:r>
            <a:r>
              <a:rPr lang="fr-FR" dirty="0">
                <a:latin typeface="Cambria" panose="02040503050406030204" pitchFamily="18" charset="0"/>
              </a:rPr>
              <a:t> </a:t>
            </a:r>
            <a:r>
              <a:rPr lang="fr-FR" u="sng" dirty="0">
                <a:latin typeface="Cambria" panose="02040503050406030204" pitchFamily="18" charset="0"/>
                <a:hlinkClick r:id="rId2" tooltip="Posts by The Smashing Editorial"/>
              </a:rPr>
              <a:t>The Smashing </a:t>
            </a:r>
            <a:r>
              <a:rPr lang="fr-FR" u="sng" dirty="0" smtClean="0">
                <a:latin typeface="Cambria" panose="02040503050406030204" pitchFamily="18" charset="0"/>
                <a:hlinkClick r:id="rId2" tooltip="Posts by The Smashing Editorial"/>
              </a:rPr>
              <a:t>Editorial</a:t>
            </a:r>
            <a:endParaRPr lang="fr-FR" u="sng" dirty="0" smtClean="0">
              <a:latin typeface="Cambria" panose="02040503050406030204" pitchFamily="18" charset="0"/>
            </a:endParaRPr>
          </a:p>
          <a:p>
            <a:endParaRPr lang="fr-FR" u="sng" dirty="0">
              <a:latin typeface="Cambria" panose="02040503050406030204" pitchFamily="18" charset="0"/>
            </a:endParaRPr>
          </a:p>
          <a:p>
            <a:pPr marL="285750" indent="-285750" fontAlgn="base">
              <a:buFont typeface="Courier New" panose="02070309020205020404" pitchFamily="49" charset="0"/>
              <a:buChar char="o"/>
            </a:pPr>
            <a:r>
              <a:rPr lang="fr-FR" b="1" dirty="0">
                <a:solidFill>
                  <a:srgbClr val="00B0F0"/>
                </a:solidFill>
                <a:latin typeface="Segoe UI" panose="020B0502040204020203" pitchFamily="34" charset="0"/>
                <a:cs typeface="Segoe UI" panose="020B0502040204020203" pitchFamily="34" charset="0"/>
              </a:rPr>
              <a:t>Segoe UI</a:t>
            </a:r>
            <a:endParaRPr lang="fr-FR" dirty="0">
              <a:solidFill>
                <a:srgbClr val="00B0F0"/>
              </a:solidFill>
              <a:latin typeface="Segoe UI" panose="020B0502040204020203" pitchFamily="34" charset="0"/>
              <a:cs typeface="Segoe UI" panose="020B0502040204020203" pitchFamily="34" charset="0"/>
            </a:endParaRPr>
          </a:p>
          <a:p>
            <a:pPr lvl="0" fontAlgn="base"/>
            <a:r>
              <a:rPr lang="fr-FR" sz="1700" b="1" cap="all" dirty="0" err="1" smtClean="0">
                <a:latin typeface="Segoe UI" panose="020B0502040204020203" pitchFamily="34" charset="0"/>
                <a:cs typeface="Segoe UI" panose="020B0502040204020203" pitchFamily="34" charset="0"/>
              </a:rPr>
              <a:t>Eg</a:t>
            </a:r>
            <a:r>
              <a:rPr lang="fr-FR" sz="1700" b="1" cap="all" dirty="0" smtClean="0">
                <a:latin typeface="Segoe UI" panose="020B0502040204020203" pitchFamily="34" charset="0"/>
                <a:cs typeface="Segoe UI" panose="020B0502040204020203" pitchFamily="34" charset="0"/>
              </a:rPr>
              <a:t>: TABLE </a:t>
            </a:r>
            <a:r>
              <a:rPr lang="fr-FR" sz="1700" b="1" cap="all" dirty="0">
                <a:latin typeface="Segoe UI" panose="020B0502040204020203" pitchFamily="34" charset="0"/>
                <a:cs typeface="Segoe UI" panose="020B0502040204020203" pitchFamily="34" charset="0"/>
              </a:rPr>
              <a:t>OF CONTENTS </a:t>
            </a:r>
            <a:r>
              <a:rPr lang="fr-FR" sz="1700" b="1" cap="all" dirty="0" smtClean="0">
                <a:latin typeface="Segoe UI" panose="020B0502040204020203" pitchFamily="34" charset="0"/>
                <a:cs typeface="Segoe UI" panose="020B0502040204020203" pitchFamily="34" charset="0"/>
              </a:rPr>
              <a:t>(</a:t>
            </a:r>
            <a:r>
              <a:rPr lang="fr-FR" sz="1700" b="1" cap="all" dirty="0" err="1" smtClean="0">
                <a:latin typeface="Segoe UI" panose="020B0502040204020203" pitchFamily="34" charset="0"/>
                <a:cs typeface="Segoe UI" panose="020B0502040204020203" pitchFamily="34" charset="0"/>
              </a:rPr>
              <a:t>bold</a:t>
            </a:r>
            <a:r>
              <a:rPr lang="fr-FR" sz="1700" b="1" cap="all" dirty="0" smtClean="0">
                <a:latin typeface="Segoe UI" panose="020B0502040204020203" pitchFamily="34" charset="0"/>
                <a:cs typeface="Segoe UI" panose="020B0502040204020203" pitchFamily="34" charset="0"/>
              </a:rPr>
              <a:t>)</a:t>
            </a:r>
            <a:endParaRPr lang="fr-FR" sz="1700" dirty="0">
              <a:latin typeface="Segoe UI" panose="020B0502040204020203" pitchFamily="34" charset="0"/>
              <a:cs typeface="Segoe UI" panose="020B0502040204020203" pitchFamily="34" charset="0"/>
            </a:endParaRPr>
          </a:p>
          <a:p>
            <a:pPr lvl="0" fontAlgn="base"/>
            <a:r>
              <a:rPr lang="fr-FR" sz="1700" i="1" dirty="0" err="1">
                <a:latin typeface="Segoe UI" panose="020B0502040204020203" pitchFamily="34" charset="0"/>
                <a:cs typeface="Segoe UI" panose="020B0502040204020203" pitchFamily="34" charset="0"/>
              </a:rPr>
              <a:t>With</a:t>
            </a:r>
            <a:r>
              <a:rPr lang="fr-FR" sz="1700" i="1" dirty="0">
                <a:latin typeface="Segoe UI" panose="020B0502040204020203" pitchFamily="34" charset="0"/>
                <a:cs typeface="Segoe UI" panose="020B0502040204020203" pitchFamily="34" charset="0"/>
              </a:rPr>
              <a:t> a </a:t>
            </a:r>
            <a:r>
              <a:rPr lang="fr-FR" sz="1700" i="1" dirty="0" err="1">
                <a:latin typeface="Segoe UI" panose="020B0502040204020203" pitchFamily="34" charset="0"/>
                <a:cs typeface="Segoe UI" panose="020B0502040204020203" pitchFamily="34" charset="0"/>
              </a:rPr>
              <a:t>commitment</a:t>
            </a:r>
            <a:r>
              <a:rPr lang="fr-FR" sz="1700" i="1" dirty="0">
                <a:latin typeface="Segoe UI" panose="020B0502040204020203" pitchFamily="34" charset="0"/>
                <a:cs typeface="Segoe UI" panose="020B0502040204020203" pitchFamily="34" charset="0"/>
              </a:rPr>
              <a:t> to </a:t>
            </a:r>
            <a:r>
              <a:rPr lang="fr-FR" sz="1700" i="1" dirty="0" err="1">
                <a:latin typeface="Segoe UI" panose="020B0502040204020203" pitchFamily="34" charset="0"/>
                <a:cs typeface="Segoe UI" panose="020B0502040204020203" pitchFamily="34" charset="0"/>
              </a:rPr>
              <a:t>quality</a:t>
            </a:r>
            <a:r>
              <a:rPr lang="fr-FR" sz="1700" i="1" dirty="0">
                <a:latin typeface="Segoe UI" panose="020B0502040204020203" pitchFamily="34" charset="0"/>
                <a:cs typeface="Segoe UI" panose="020B0502040204020203" pitchFamily="34" charset="0"/>
              </a:rPr>
              <a:t> content for the design </a:t>
            </a:r>
            <a:r>
              <a:rPr lang="fr-FR" sz="1700" i="1" dirty="0" err="1">
                <a:latin typeface="Segoe UI" panose="020B0502040204020203" pitchFamily="34" charset="0"/>
                <a:cs typeface="Segoe UI" panose="020B0502040204020203" pitchFamily="34" charset="0"/>
              </a:rPr>
              <a:t>community</a:t>
            </a:r>
            <a:r>
              <a:rPr lang="fr-FR" sz="1700" i="1" dirty="0" smtClean="0">
                <a:latin typeface="Segoe UI" panose="020B0502040204020203" pitchFamily="34" charset="0"/>
                <a:cs typeface="Segoe UI" panose="020B0502040204020203" pitchFamily="34" charset="0"/>
              </a:rPr>
              <a:t>. ( Italic)</a:t>
            </a:r>
            <a:r>
              <a:rPr lang="fr-FR" sz="1700" dirty="0">
                <a:latin typeface="Segoe UI" panose="020B0502040204020203" pitchFamily="34" charset="0"/>
                <a:cs typeface="Segoe UI" panose="020B0502040204020203" pitchFamily="34" charset="0"/>
              </a:rPr>
              <a:t/>
            </a:r>
            <a:br>
              <a:rPr lang="fr-FR" sz="1700" dirty="0">
                <a:latin typeface="Segoe UI" panose="020B0502040204020203" pitchFamily="34" charset="0"/>
                <a:cs typeface="Segoe UI" panose="020B0502040204020203" pitchFamily="34" charset="0"/>
              </a:rPr>
            </a:br>
            <a:r>
              <a:rPr lang="fr-FR" sz="1700" dirty="0" err="1">
                <a:latin typeface="Segoe UI" panose="020B0502040204020203" pitchFamily="34" charset="0"/>
                <a:cs typeface="Segoe UI" panose="020B0502040204020203" pitchFamily="34" charset="0"/>
              </a:rPr>
              <a:t>Founded</a:t>
            </a:r>
            <a:r>
              <a:rPr lang="fr-FR" sz="1700" dirty="0">
                <a:latin typeface="Segoe UI" panose="020B0502040204020203" pitchFamily="34" charset="0"/>
                <a:cs typeface="Segoe UI" panose="020B0502040204020203" pitchFamily="34" charset="0"/>
              </a:rPr>
              <a:t> by Vitaly Friedman and Sven </a:t>
            </a:r>
            <a:r>
              <a:rPr lang="fr-FR" sz="1700" dirty="0" err="1">
                <a:latin typeface="Segoe UI" panose="020B0502040204020203" pitchFamily="34" charset="0"/>
                <a:cs typeface="Segoe UI" panose="020B0502040204020203" pitchFamily="34" charset="0"/>
              </a:rPr>
              <a:t>Lennartz</a:t>
            </a:r>
            <a:r>
              <a:rPr lang="fr-FR" sz="1700" dirty="0">
                <a:latin typeface="Segoe UI" panose="020B0502040204020203" pitchFamily="34" charset="0"/>
                <a:cs typeface="Segoe UI" panose="020B0502040204020203" pitchFamily="34" charset="0"/>
              </a:rPr>
              <a:t>. 2006-2015</a:t>
            </a:r>
            <a:r>
              <a:rPr lang="fr-FR" sz="1700" dirty="0" smtClean="0">
                <a:latin typeface="Segoe UI" panose="020B0502040204020203" pitchFamily="34" charset="0"/>
                <a:cs typeface="Segoe UI" panose="020B0502040204020203" pitchFamily="34" charset="0"/>
              </a:rPr>
              <a:t>. ( Normal)</a:t>
            </a:r>
          </a:p>
          <a:p>
            <a:pPr lvl="0" fontAlgn="base"/>
            <a:r>
              <a:rPr lang="fr-FR" sz="1700" dirty="0" smtClean="0">
                <a:latin typeface="Segoe UI" panose="020B0502040204020203" pitchFamily="34" charset="0"/>
                <a:cs typeface="Segoe UI" panose="020B0502040204020203" pitchFamily="34" charset="0"/>
              </a:rPr>
              <a:t>Made </a:t>
            </a:r>
            <a:r>
              <a:rPr lang="fr-FR" sz="1700" dirty="0">
                <a:latin typeface="Segoe UI" panose="020B0502040204020203" pitchFamily="34" charset="0"/>
                <a:cs typeface="Segoe UI" panose="020B0502040204020203" pitchFamily="34" charset="0"/>
              </a:rPr>
              <a:t>in Germany. ✎ </a:t>
            </a:r>
            <a:r>
              <a:rPr lang="fr-FR" sz="1700" u="sng" dirty="0">
                <a:latin typeface="Segoe UI" panose="020B0502040204020203" pitchFamily="34" charset="0"/>
                <a:cs typeface="Segoe UI" panose="020B0502040204020203" pitchFamily="34" charset="0"/>
                <a:hlinkClick r:id="rId3"/>
              </a:rPr>
              <a:t>Write for us</a:t>
            </a:r>
            <a:r>
              <a:rPr lang="fr-FR" sz="1700" dirty="0">
                <a:latin typeface="Segoe UI" panose="020B0502040204020203" pitchFamily="34" charset="0"/>
                <a:cs typeface="Segoe UI" panose="020B0502040204020203" pitchFamily="34" charset="0"/>
              </a:rPr>
              <a:t> – </a:t>
            </a:r>
            <a:r>
              <a:rPr lang="fr-FR" sz="1700" u="sng" dirty="0">
                <a:latin typeface="Segoe UI" panose="020B0502040204020203" pitchFamily="34" charset="0"/>
                <a:cs typeface="Segoe UI" panose="020B0502040204020203" pitchFamily="34" charset="0"/>
                <a:hlinkClick r:id="rId4"/>
              </a:rPr>
              <a:t>Contact us</a:t>
            </a:r>
            <a:r>
              <a:rPr lang="fr-FR" sz="1700" dirty="0">
                <a:latin typeface="Segoe UI" panose="020B0502040204020203" pitchFamily="34" charset="0"/>
                <a:cs typeface="Segoe UI" panose="020B0502040204020203" pitchFamily="34" charset="0"/>
              </a:rPr>
              <a:t> – </a:t>
            </a:r>
            <a:r>
              <a:rPr lang="fr-FR" sz="1700" u="sng" dirty="0" err="1">
                <a:latin typeface="Segoe UI" panose="020B0502040204020203" pitchFamily="34" charset="0"/>
                <a:cs typeface="Segoe UI" panose="020B0502040204020203" pitchFamily="34" charset="0"/>
                <a:hlinkClick r:id="rId5"/>
              </a:rPr>
              <a:t>Impressum</a:t>
            </a:r>
            <a:r>
              <a:rPr lang="fr-FR" sz="1700" dirty="0">
                <a:latin typeface="Segoe UI" panose="020B0502040204020203" pitchFamily="34" charset="0"/>
                <a:cs typeface="Segoe UI" panose="020B0502040204020203" pitchFamily="34" charset="0"/>
              </a:rPr>
              <a:t>. </a:t>
            </a:r>
          </a:p>
          <a:p>
            <a:pPr fontAlgn="base"/>
            <a:r>
              <a:rPr lang="fr-FR" sz="1700" u="sng" dirty="0">
                <a:latin typeface="Segoe UI" panose="020B0502040204020203" pitchFamily="34" charset="0"/>
                <a:cs typeface="Segoe UI" panose="020B0502040204020203" pitchFamily="34" charset="0"/>
                <a:hlinkClick r:id="rId6"/>
              </a:rPr>
              <a:t>@</a:t>
            </a:r>
            <a:r>
              <a:rPr lang="fr-FR" sz="1700" u="sng" dirty="0" err="1" smtClean="0">
                <a:latin typeface="Segoe UI" panose="020B0502040204020203" pitchFamily="34" charset="0"/>
                <a:cs typeface="Segoe UI" panose="020B0502040204020203" pitchFamily="34" charset="0"/>
                <a:hlinkClick r:id="rId6"/>
              </a:rPr>
              <a:t>smashingconf</a:t>
            </a:r>
            <a:r>
              <a:rPr lang="fr-FR" sz="1700" u="sng" dirty="0" smtClean="0">
                <a:latin typeface="Segoe UI" panose="020B0502040204020203" pitchFamily="34" charset="0"/>
                <a:cs typeface="Segoe UI" panose="020B0502040204020203" pitchFamily="34" charset="0"/>
              </a:rPr>
              <a:t> (Normal)</a:t>
            </a:r>
            <a:r>
              <a:rPr lang="fr-FR" sz="1600" i="1" dirty="0"/>
              <a:t> </a:t>
            </a:r>
            <a:endParaRPr lang="fr-FR" sz="1600" i="1" dirty="0" smtClean="0"/>
          </a:p>
          <a:p>
            <a:pPr fontAlgn="base"/>
            <a:r>
              <a:rPr lang="fr-FR" sz="1600" i="1" dirty="0" smtClean="0">
                <a:latin typeface="Segoe UI italique" panose="020B0502040204090203" pitchFamily="34" charset="0"/>
              </a:rPr>
              <a:t>(</a:t>
            </a:r>
            <a:r>
              <a:rPr lang="fr-FR" sz="1600" i="1" dirty="0" err="1">
                <a:latin typeface="Segoe UI italique" panose="020B0502040204090203" pitchFamily="34" charset="0"/>
              </a:rPr>
              <a:t>e.g</a:t>
            </a:r>
            <a:r>
              <a:rPr lang="fr-FR" sz="1600" i="1" dirty="0">
                <a:latin typeface="Segoe UI italique" panose="020B0502040204090203" pitchFamily="34" charset="0"/>
              </a:rPr>
              <a:t>. CSS/JS architecture, </a:t>
            </a:r>
            <a:r>
              <a:rPr lang="fr-FR" sz="1600" i="1" dirty="0" err="1">
                <a:latin typeface="Segoe UI italique" panose="020B0502040204090203" pitchFamily="34" charset="0"/>
              </a:rPr>
              <a:t>Sass</a:t>
            </a:r>
            <a:r>
              <a:rPr lang="fr-FR" sz="1600" i="1" dirty="0">
                <a:latin typeface="Segoe UI italique" panose="020B0502040204090203" pitchFamily="34" charset="0"/>
              </a:rPr>
              <a:t>, LESS, </a:t>
            </a:r>
            <a:r>
              <a:rPr lang="fr-FR" sz="1600" i="1" dirty="0" err="1">
                <a:latin typeface="Segoe UI italique" panose="020B0502040204090203" pitchFamily="34" charset="0"/>
              </a:rPr>
              <a:t>maintanence</a:t>
            </a:r>
            <a:r>
              <a:rPr lang="fr-FR" sz="1600" i="1" dirty="0">
                <a:latin typeface="Segoe UI italique" panose="020B0502040204090203" pitchFamily="34" charset="0"/>
              </a:rPr>
              <a:t>) </a:t>
            </a:r>
            <a:r>
              <a:rPr lang="fr-FR" sz="1600" i="1" dirty="0" smtClean="0">
                <a:latin typeface="Segoe UI italique" panose="020B0502040204090203" pitchFamily="34" charset="0"/>
              </a:rPr>
              <a:t>( Italic) </a:t>
            </a:r>
            <a:endParaRPr lang="fr-FR" sz="1600" dirty="0">
              <a:latin typeface="Segoe UI italique" panose="020B0502040204090203" pitchFamily="34" charset="0"/>
            </a:endParaRPr>
          </a:p>
          <a:p>
            <a:pPr lvl="0" fontAlgn="base"/>
            <a:endParaRPr lang="fr-FR" sz="1700" dirty="0">
              <a:latin typeface="Segoe UI" panose="020B0502040204020203" pitchFamily="34" charset="0"/>
              <a:cs typeface="Segoe UI" panose="020B0502040204020203" pitchFamily="34" charset="0"/>
            </a:endParaRPr>
          </a:p>
          <a:p>
            <a:endParaRPr lang="fr-FR" dirty="0">
              <a:latin typeface="Segoe UI" panose="020B0502040204020203" pitchFamily="34" charset="0"/>
              <a:cs typeface="Segoe UI" panose="020B0502040204020203" pitchFamily="34" charset="0"/>
            </a:endParaRPr>
          </a:p>
          <a:p>
            <a:endParaRPr lang="fr-FR" dirty="0"/>
          </a:p>
        </p:txBody>
      </p:sp>
      <p:sp>
        <p:nvSpPr>
          <p:cNvPr id="4" name="ZoneTexte 3"/>
          <p:cNvSpPr txBox="1"/>
          <p:nvPr/>
        </p:nvSpPr>
        <p:spPr>
          <a:xfrm>
            <a:off x="6409764" y="739588"/>
            <a:ext cx="5244355" cy="923330"/>
          </a:xfrm>
          <a:prstGeom prst="rect">
            <a:avLst/>
          </a:prstGeom>
          <a:noFill/>
        </p:spPr>
        <p:txBody>
          <a:bodyPr wrap="square" rtlCol="0">
            <a:spAutoFit/>
          </a:bodyPr>
          <a:lstStyle/>
          <a:p>
            <a:pPr marL="285750" lvl="0" indent="-285750" defTabSz="914400" eaLnBrk="0" fontAlgn="base" hangingPunct="0">
              <a:spcBef>
                <a:spcPct val="0"/>
              </a:spcBef>
              <a:spcAft>
                <a:spcPct val="0"/>
              </a:spcAft>
              <a:buFont typeface="Courier New" panose="02070309020205020404" pitchFamily="49" charset="0"/>
              <a:buChar char="o"/>
            </a:pPr>
            <a:r>
              <a:rPr lang="fr-FR" altLang="fr-FR" b="1" dirty="0" smtClean="0">
                <a:solidFill>
                  <a:srgbClr val="00B0F0"/>
                </a:solidFill>
                <a:latin typeface="Consolas" panose="020B0609020204030204" pitchFamily="49" charset="0"/>
                <a:ea typeface="Calibri" panose="020F0502020204030204" pitchFamily="34" charset="0"/>
                <a:cs typeface="Consolas" panose="020B0609020204030204" pitchFamily="49" charset="0"/>
              </a:rPr>
              <a:t>Consolas:</a:t>
            </a:r>
          </a:p>
          <a:p>
            <a:pPr lvl="0" defTabSz="914400" eaLnBrk="0" fontAlgn="base" hangingPunct="0">
              <a:spcBef>
                <a:spcPct val="0"/>
              </a:spcBef>
              <a:spcAft>
                <a:spcPct val="0"/>
              </a:spcAft>
            </a:pPr>
            <a:r>
              <a:rPr lang="fr-FR" altLang="fr-FR" dirty="0" err="1" smtClean="0">
                <a:solidFill>
                  <a:srgbClr val="4E4E4E"/>
                </a:solidFill>
                <a:latin typeface="Consolas" panose="020B0609020204030204" pitchFamily="49" charset="0"/>
                <a:ea typeface="Calibri" panose="020F0502020204030204" pitchFamily="34" charset="0"/>
                <a:cs typeface="Consolas" panose="020B0609020204030204" pitchFamily="49" charset="0"/>
              </a:rPr>
              <a:t>Eg</a:t>
            </a:r>
            <a:r>
              <a:rPr lang="fr-FR" altLang="fr-FR" dirty="0" smtClean="0">
                <a:solidFill>
                  <a:srgbClr val="4E4E4E"/>
                </a:solidFill>
                <a:latin typeface="Consolas" panose="020B0609020204030204" pitchFamily="49" charset="0"/>
                <a:ea typeface="Calibri" panose="020F0502020204030204" pitchFamily="34" charset="0"/>
                <a:cs typeface="Consolas" panose="020B0609020204030204" pitchFamily="49" charset="0"/>
              </a:rPr>
              <a:t>: position </a:t>
            </a:r>
            <a:r>
              <a:rPr lang="fr-FR" altLang="fr-FR" dirty="0" err="1" smtClean="0">
                <a:solidFill>
                  <a:srgbClr val="4E4E4E"/>
                </a:solidFill>
                <a:latin typeface="Consolas" panose="020B0609020204030204" pitchFamily="49" charset="0"/>
                <a:ea typeface="Calibri" panose="020F0502020204030204" pitchFamily="34" charset="0"/>
                <a:cs typeface="Consolas" panose="020B0609020204030204" pitchFamily="49" charset="0"/>
              </a:rPr>
              <a:t>fixed</a:t>
            </a:r>
            <a:r>
              <a:rPr lang="fr-FR" altLang="fr-FR" dirty="0">
                <a:solidFill>
                  <a:srgbClr val="333333"/>
                </a:solidFill>
                <a:latin typeface="Segoe UI" panose="020B0502040204020203" pitchFamily="34" charset="0"/>
                <a:ea typeface="Calibri" panose="020F0502020204030204" pitchFamily="34" charset="0"/>
                <a:cs typeface="Segoe UI" panose="020B0502040204020203" pitchFamily="34" charset="0"/>
              </a:rPr>
              <a:t>, </a:t>
            </a:r>
            <a:r>
              <a:rPr lang="fr-FR" altLang="fr-FR" dirty="0" err="1" smtClean="0">
                <a:solidFill>
                  <a:srgbClr val="4E4E4E"/>
                </a:solidFill>
                <a:latin typeface="Consolas" panose="020B0609020204030204" pitchFamily="49" charset="0"/>
                <a:ea typeface="Calibri" panose="020F0502020204030204" pitchFamily="34" charset="0"/>
                <a:cs typeface="Consolas" panose="020B0609020204030204" pitchFamily="49" charset="0"/>
              </a:rPr>
              <a:t>overflow</a:t>
            </a:r>
            <a:r>
              <a:rPr lang="fr-FR" altLang="fr-FR" dirty="0" smtClean="0">
                <a:solidFill>
                  <a:srgbClr val="4E4E4E"/>
                </a:solidFill>
                <a:latin typeface="Consolas" panose="020B0609020204030204" pitchFamily="49" charset="0"/>
                <a:ea typeface="Calibri" panose="020F0502020204030204" pitchFamily="34" charset="0"/>
                <a:cs typeface="Consolas" panose="020B0609020204030204" pitchFamily="49" charset="0"/>
              </a:rPr>
              <a:t>: auto</a:t>
            </a:r>
            <a:r>
              <a:rPr lang="fr-FR" altLang="fr-FR" dirty="0">
                <a:solidFill>
                  <a:srgbClr val="333333"/>
                </a:solidFill>
                <a:latin typeface="Segoe UI" panose="020B0502040204020203" pitchFamily="34" charset="0"/>
                <a:ea typeface="Calibri" panose="020F0502020204030204" pitchFamily="34" charset="0"/>
                <a:cs typeface="Segoe UI" panose="020B0502040204020203" pitchFamily="34" charset="0"/>
              </a:rPr>
              <a:t> and </a:t>
            </a:r>
            <a:r>
              <a:rPr lang="fr-FR" altLang="fr-FR" dirty="0">
                <a:solidFill>
                  <a:srgbClr val="4E4E4E"/>
                </a:solidFill>
                <a:latin typeface="Consolas" panose="020B0609020204030204" pitchFamily="49" charset="0"/>
                <a:ea typeface="Calibri" panose="020F0502020204030204" pitchFamily="34" charset="0"/>
                <a:cs typeface="Consolas" panose="020B0609020204030204" pitchFamily="49" charset="0"/>
              </a:rPr>
              <a:t>background-</a:t>
            </a:r>
            <a:r>
              <a:rPr lang="fr-FR" altLang="fr-FR" dirty="0" err="1">
                <a:solidFill>
                  <a:srgbClr val="4E4E4E"/>
                </a:solidFill>
                <a:latin typeface="Consolas" panose="020B0609020204030204" pitchFamily="49" charset="0"/>
                <a:ea typeface="Calibri" panose="020F0502020204030204" pitchFamily="34" charset="0"/>
                <a:cs typeface="Consolas" panose="020B0609020204030204" pitchFamily="49" charset="0"/>
              </a:rPr>
              <a:t>attachment</a:t>
            </a:r>
            <a:r>
              <a:rPr lang="fr-FR" altLang="fr-FR" dirty="0"/>
              <a:t> </a:t>
            </a:r>
            <a:endParaRPr lang="fr-FR" altLang="fr-FR" dirty="0">
              <a:latin typeface="Arial" panose="020B0604020202020204" pitchFamily="34" charset="0"/>
            </a:endParaRPr>
          </a:p>
        </p:txBody>
      </p:sp>
      <p:sp>
        <p:nvSpPr>
          <p:cNvPr id="8" name="ZoneTexte 7"/>
          <p:cNvSpPr txBox="1"/>
          <p:nvPr/>
        </p:nvSpPr>
        <p:spPr>
          <a:xfrm>
            <a:off x="6548718" y="1909482"/>
            <a:ext cx="5105401" cy="1477328"/>
          </a:xfrm>
          <a:prstGeom prst="rect">
            <a:avLst/>
          </a:prstGeom>
          <a:noFill/>
        </p:spPr>
        <p:txBody>
          <a:bodyPr wrap="square" rtlCol="0">
            <a:spAutoFit/>
          </a:bodyPr>
          <a:lstStyle/>
          <a:p>
            <a:pPr marL="285750" indent="-285750">
              <a:buFont typeface="Courier New" panose="02070309020205020404" pitchFamily="49" charset="0"/>
              <a:buChar char="o"/>
            </a:pPr>
            <a:r>
              <a:rPr lang="fr-FR" b="1" dirty="0">
                <a:solidFill>
                  <a:srgbClr val="00B0F0"/>
                </a:solidFill>
                <a:latin typeface="Arial" panose="020B0604020202020204" pitchFamily="34" charset="0"/>
                <a:cs typeface="Arial" panose="020B0604020202020204" pitchFamily="34" charset="0"/>
              </a:rPr>
              <a:t>Arial</a:t>
            </a:r>
          </a:p>
          <a:p>
            <a:pPr lvl="0" fontAlgn="base"/>
            <a:r>
              <a:rPr lang="fr-FR" b="1" dirty="0" err="1" smtClean="0"/>
              <a:t>Eg</a:t>
            </a:r>
            <a:r>
              <a:rPr lang="fr-FR" b="1" dirty="0" smtClean="0"/>
              <a:t>: </a:t>
            </a:r>
            <a:r>
              <a:rPr lang="fr-FR" b="1" dirty="0" err="1" smtClean="0"/>
              <a:t>Here’s</a:t>
            </a:r>
            <a:r>
              <a:rPr lang="fr-FR" b="1" dirty="0" smtClean="0"/>
              <a:t> </a:t>
            </a:r>
            <a:r>
              <a:rPr lang="fr-FR" b="1" dirty="0" err="1"/>
              <a:t>Why</a:t>
            </a:r>
            <a:r>
              <a:rPr lang="fr-FR" b="1" dirty="0"/>
              <a:t> You </a:t>
            </a:r>
            <a:r>
              <a:rPr lang="fr-FR" b="1" dirty="0" err="1"/>
              <a:t>Should</a:t>
            </a:r>
            <a:r>
              <a:rPr lang="fr-FR" b="1" dirty="0"/>
              <a:t> </a:t>
            </a:r>
            <a:r>
              <a:rPr lang="fr-FR" b="1" dirty="0" err="1" smtClean="0"/>
              <a:t>Subscribe</a:t>
            </a:r>
            <a:r>
              <a:rPr lang="fr-FR" b="1" dirty="0"/>
              <a:t> </a:t>
            </a:r>
            <a:r>
              <a:rPr lang="fr-FR" b="1" dirty="0" smtClean="0"/>
              <a:t>( Bold)</a:t>
            </a:r>
            <a:endParaRPr lang="fr-FR" b="1" dirty="0"/>
          </a:p>
          <a:p>
            <a:pPr lvl="0"/>
            <a:r>
              <a:rPr lang="fr-FR" dirty="0"/>
              <a:t>Email us at </a:t>
            </a:r>
            <a:r>
              <a:rPr lang="fr-FR" b="1" dirty="0">
                <a:hlinkClick r:id="rId7"/>
              </a:rPr>
              <a:t>techjobs@beachfrontmedia.com</a:t>
            </a:r>
            <a:endParaRPr lang="fr-FR" dirty="0"/>
          </a:p>
          <a:p>
            <a:pPr lvl="0" fontAlgn="base"/>
            <a:r>
              <a:rPr lang="fr-FR" dirty="0"/>
              <a:t>A </a:t>
            </a:r>
            <a:r>
              <a:rPr lang="fr-FR" dirty="0" err="1"/>
              <a:t>conference</a:t>
            </a:r>
            <a:r>
              <a:rPr lang="fr-FR" dirty="0"/>
              <a:t> full of tangible, </a:t>
            </a:r>
            <a:r>
              <a:rPr lang="fr-FR" dirty="0" err="1"/>
              <a:t>actionable</a:t>
            </a:r>
            <a:r>
              <a:rPr lang="fr-FR" dirty="0"/>
              <a:t> insights </a:t>
            </a:r>
            <a:r>
              <a:rPr lang="fr-FR" dirty="0" smtClean="0"/>
              <a:t>(Normal)</a:t>
            </a:r>
            <a:endParaRPr lang="fr-FR" dirty="0"/>
          </a:p>
        </p:txBody>
      </p:sp>
      <p:sp>
        <p:nvSpPr>
          <p:cNvPr id="9" name="ZoneTexte 8"/>
          <p:cNvSpPr txBox="1"/>
          <p:nvPr/>
        </p:nvSpPr>
        <p:spPr>
          <a:xfrm>
            <a:off x="6580093" y="3386810"/>
            <a:ext cx="4903695" cy="923330"/>
          </a:xfrm>
          <a:prstGeom prst="rect">
            <a:avLst/>
          </a:prstGeom>
          <a:noFill/>
        </p:spPr>
        <p:txBody>
          <a:bodyPr wrap="square" rtlCol="0">
            <a:spAutoFit/>
          </a:bodyPr>
          <a:lstStyle/>
          <a:p>
            <a:pPr marL="285750" indent="-285750">
              <a:buFont typeface="Courier New" panose="02070309020205020404" pitchFamily="49" charset="0"/>
              <a:buChar char="o"/>
            </a:pPr>
            <a:r>
              <a:rPr lang="fr-FR" b="1" dirty="0" err="1">
                <a:solidFill>
                  <a:srgbClr val="00B0F0"/>
                </a:solidFill>
                <a:latin typeface="Verdana" panose="020B0604030504040204" pitchFamily="34" charset="0"/>
                <a:ea typeface="Verdana" panose="020B0604030504040204" pitchFamily="34" charset="0"/>
                <a:cs typeface="Verdana" panose="020B0604030504040204" pitchFamily="34" charset="0"/>
              </a:rPr>
              <a:t>Verdana</a:t>
            </a:r>
            <a:endParaRPr lang="fr-FR" b="1" dirty="0">
              <a:solidFill>
                <a:srgbClr val="00B0F0"/>
              </a:solidFill>
              <a:latin typeface="Verdana" panose="020B0604030504040204" pitchFamily="34" charset="0"/>
              <a:ea typeface="Verdana" panose="020B0604030504040204" pitchFamily="34" charset="0"/>
              <a:cs typeface="Verdana" panose="020B0604030504040204" pitchFamily="34" charset="0"/>
            </a:endParaRPr>
          </a:p>
          <a:p>
            <a:r>
              <a:rPr lang="fr-FR" cap="all" dirty="0" err="1" smtClean="0">
                <a:latin typeface="Verdana" panose="020B0604030504040204" pitchFamily="34" charset="0"/>
                <a:ea typeface="Verdana" panose="020B0604030504040204" pitchFamily="34" charset="0"/>
                <a:cs typeface="Verdana" panose="020B0604030504040204" pitchFamily="34" charset="0"/>
                <a:hlinkClick r:id="rId8"/>
              </a:rPr>
              <a:t>Eg</a:t>
            </a:r>
            <a:r>
              <a:rPr lang="fr-FR" cap="all" dirty="0" smtClean="0">
                <a:latin typeface="Verdana" panose="020B0604030504040204" pitchFamily="34" charset="0"/>
                <a:ea typeface="Verdana" panose="020B0604030504040204" pitchFamily="34" charset="0"/>
                <a:cs typeface="Verdana" panose="020B0604030504040204" pitchFamily="34" charset="0"/>
                <a:hlinkClick r:id="rId8"/>
              </a:rPr>
              <a:t>: CREATING </a:t>
            </a:r>
            <a:r>
              <a:rPr lang="fr-FR" cap="all" dirty="0">
                <a:latin typeface="Verdana" panose="020B0604030504040204" pitchFamily="34" charset="0"/>
                <a:ea typeface="Verdana" panose="020B0604030504040204" pitchFamily="34" charset="0"/>
                <a:cs typeface="Verdana" panose="020B0604030504040204" pitchFamily="34" charset="0"/>
                <a:hlinkClick r:id="rId8"/>
              </a:rPr>
              <a:t>A ROBUST WORKFLOW</a:t>
            </a:r>
            <a:r>
              <a:rPr lang="fr-FR" u="sng" dirty="0">
                <a:latin typeface="Verdana" panose="020B0604030504040204" pitchFamily="34" charset="0"/>
                <a:ea typeface="Verdana" panose="020B0604030504040204" pitchFamily="34" charset="0"/>
                <a:cs typeface="Verdana" panose="020B0604030504040204" pitchFamily="34" charset="0"/>
                <a:hlinkClick r:id="rId8"/>
              </a:rPr>
              <a:t> </a:t>
            </a:r>
            <a:r>
              <a:rPr lang="fr-FR" i="1" u="sng" dirty="0">
                <a:latin typeface="Verdana" panose="020B0604030504040204" pitchFamily="34" charset="0"/>
                <a:ea typeface="Verdana" panose="020B0604030504040204" pitchFamily="34" charset="0"/>
                <a:cs typeface="Verdana" panose="020B0604030504040204" pitchFamily="34" charset="0"/>
                <a:hlinkClick r:id="rId8"/>
              </a:rPr>
              <a:t>by</a:t>
            </a:r>
            <a:r>
              <a:rPr lang="fr-FR" u="sng" dirty="0">
                <a:latin typeface="Verdana" panose="020B0604030504040204" pitchFamily="34" charset="0"/>
                <a:ea typeface="Verdana" panose="020B0604030504040204" pitchFamily="34" charset="0"/>
                <a:cs typeface="Verdana" panose="020B0604030504040204" pitchFamily="34" charset="0"/>
                <a:hlinkClick r:id="rId8"/>
              </a:rPr>
              <a:t> </a:t>
            </a:r>
            <a:r>
              <a:rPr lang="fr-FR" u="sng" cap="all" dirty="0">
                <a:latin typeface="Verdana" panose="020B0604030504040204" pitchFamily="34" charset="0"/>
                <a:ea typeface="Verdana" panose="020B0604030504040204" pitchFamily="34" charset="0"/>
                <a:cs typeface="Verdana" panose="020B0604030504040204" pitchFamily="34" charset="0"/>
                <a:hlinkClick r:id="rId8"/>
              </a:rPr>
              <a:t>RACHEL ANDREW</a:t>
            </a:r>
            <a:endParaRPr lang="fr-FR" dirty="0">
              <a:latin typeface="Verdana" panose="020B0604030504040204" pitchFamily="34" charset="0"/>
              <a:ea typeface="Verdana" panose="020B0604030504040204" pitchFamily="34" charset="0"/>
              <a:cs typeface="Verdana" panose="020B0604030504040204" pitchFamily="34" charset="0"/>
            </a:endParaRPr>
          </a:p>
        </p:txBody>
      </p:sp>
      <p:sp>
        <p:nvSpPr>
          <p:cNvPr id="11" name="ZoneTexte 10"/>
          <p:cNvSpPr txBox="1"/>
          <p:nvPr/>
        </p:nvSpPr>
        <p:spPr>
          <a:xfrm>
            <a:off x="6736976" y="4518212"/>
            <a:ext cx="3751729" cy="938719"/>
          </a:xfrm>
          <a:prstGeom prst="rect">
            <a:avLst/>
          </a:prstGeom>
          <a:noFill/>
        </p:spPr>
        <p:txBody>
          <a:bodyPr wrap="square" rtlCol="0">
            <a:spAutoFit/>
          </a:bodyPr>
          <a:lstStyle/>
          <a:p>
            <a:pPr marL="285750" indent="-285750">
              <a:buFont typeface="Courier New" panose="02070309020205020404" pitchFamily="49" charset="0"/>
              <a:buChar char="o"/>
            </a:pPr>
            <a:r>
              <a:rPr lang="fr-FR" b="1" dirty="0">
                <a:solidFill>
                  <a:srgbClr val="00B0F0"/>
                </a:solidFill>
                <a:latin typeface="Calibri" panose="020F0502020204030204" pitchFamily="34" charset="0"/>
              </a:rPr>
              <a:t>Calibri</a:t>
            </a:r>
            <a:r>
              <a:rPr lang="fr-FR" dirty="0"/>
              <a:t> </a:t>
            </a:r>
            <a:r>
              <a:rPr lang="fr-FR" dirty="0" smtClean="0"/>
              <a:t>(for the body)</a:t>
            </a:r>
            <a:endParaRPr lang="fr-FR" dirty="0"/>
          </a:p>
          <a:p>
            <a:pPr lvl="0"/>
            <a:r>
              <a:rPr lang="fr-FR" u="sng" dirty="0" err="1" smtClean="0">
                <a:latin typeface="Calibri" panose="020F0502020204030204" pitchFamily="34" charset="0"/>
                <a:hlinkClick r:id="rId8"/>
              </a:rPr>
              <a:t>Eg</a:t>
            </a:r>
            <a:r>
              <a:rPr lang="fr-FR" u="sng" dirty="0" smtClean="0">
                <a:latin typeface="Calibri" panose="020F0502020204030204" pitchFamily="34" charset="0"/>
                <a:hlinkClick r:id="rId8"/>
              </a:rPr>
              <a:t>: Read </a:t>
            </a:r>
            <a:r>
              <a:rPr lang="fr-FR" u="sng" dirty="0">
                <a:latin typeface="Calibri" panose="020F0502020204030204" pitchFamily="34" charset="0"/>
                <a:hlinkClick r:id="rId8"/>
              </a:rPr>
              <a:t>more…</a:t>
            </a:r>
            <a:r>
              <a:rPr lang="fr-FR" dirty="0">
                <a:latin typeface="Calibri" panose="020F0502020204030204" pitchFamily="34" charset="0"/>
              </a:rPr>
              <a:t> </a:t>
            </a:r>
          </a:p>
          <a:p>
            <a:endParaRPr lang="fr-FR" dirty="0"/>
          </a:p>
        </p:txBody>
      </p:sp>
      <p:sp>
        <p:nvSpPr>
          <p:cNvPr id="12" name="ZoneTexte 11"/>
          <p:cNvSpPr txBox="1"/>
          <p:nvPr/>
        </p:nvSpPr>
        <p:spPr>
          <a:xfrm>
            <a:off x="6736976" y="5292886"/>
            <a:ext cx="4491318" cy="1754326"/>
          </a:xfrm>
          <a:prstGeom prst="rect">
            <a:avLst/>
          </a:prstGeom>
          <a:noFill/>
        </p:spPr>
        <p:txBody>
          <a:bodyPr wrap="square" rtlCol="0">
            <a:spAutoFit/>
          </a:bodyPr>
          <a:lstStyle/>
          <a:p>
            <a:pPr marL="285750" indent="-285750" fontAlgn="base">
              <a:buFont typeface="Courier New" panose="02070309020205020404" pitchFamily="49" charset="0"/>
              <a:buChar char="o"/>
            </a:pPr>
            <a:r>
              <a:rPr lang="fr-FR" b="1" dirty="0" smtClean="0">
                <a:solidFill>
                  <a:srgbClr val="00B0F0"/>
                </a:solidFill>
                <a:latin typeface="Calibri Light" panose="020F0302020204030204" pitchFamily="34" charset="0"/>
              </a:rPr>
              <a:t>Calibri Light </a:t>
            </a:r>
            <a:r>
              <a:rPr lang="fr-FR" b="1" dirty="0" smtClean="0"/>
              <a:t>(</a:t>
            </a:r>
            <a:r>
              <a:rPr lang="fr-FR" b="1" dirty="0" err="1">
                <a:latin typeface="Calibri Light" panose="020F0302020204030204" pitchFamily="34" charset="0"/>
              </a:rPr>
              <a:t>Titles</a:t>
            </a:r>
            <a:r>
              <a:rPr lang="fr-FR" b="1" dirty="0">
                <a:latin typeface="Calibri Light" panose="020F0302020204030204" pitchFamily="34" charset="0"/>
              </a:rPr>
              <a:t>)</a:t>
            </a:r>
          </a:p>
          <a:p>
            <a:pPr lvl="0" fontAlgn="base"/>
            <a:r>
              <a:rPr lang="fr-FR" b="1" dirty="0" err="1" smtClean="0">
                <a:latin typeface="Calibri Light" panose="020F0302020204030204" pitchFamily="34" charset="0"/>
              </a:rPr>
              <a:t>Eg</a:t>
            </a:r>
            <a:r>
              <a:rPr lang="fr-FR" b="1" dirty="0" smtClean="0">
                <a:latin typeface="Calibri Light" panose="020F0302020204030204" pitchFamily="34" charset="0"/>
              </a:rPr>
              <a:t>: Smashing </a:t>
            </a:r>
            <a:r>
              <a:rPr lang="fr-FR" b="1" dirty="0">
                <a:latin typeface="Calibri Light" panose="020F0302020204030204" pitchFamily="34" charset="0"/>
              </a:rPr>
              <a:t>Jobs</a:t>
            </a:r>
          </a:p>
          <a:p>
            <a:pPr marL="285750" indent="-285750" fontAlgn="base">
              <a:buFont typeface="Courier New" panose="02070309020205020404" pitchFamily="49" charset="0"/>
              <a:buChar char="o"/>
            </a:pPr>
            <a:r>
              <a:rPr lang="fr-FR" b="1" dirty="0"/>
              <a:t> </a:t>
            </a:r>
            <a:r>
              <a:rPr lang="fr-FR" b="1" dirty="0" smtClean="0">
                <a:solidFill>
                  <a:srgbClr val="00B0F0"/>
                </a:solidFill>
                <a:latin typeface="Times New Roman" panose="02020603050405020304" pitchFamily="18" charset="0"/>
                <a:cs typeface="Times New Roman" panose="02020603050405020304" pitchFamily="18" charset="0"/>
              </a:rPr>
              <a:t>Times </a:t>
            </a:r>
            <a:r>
              <a:rPr lang="fr-FR" b="1" dirty="0">
                <a:solidFill>
                  <a:srgbClr val="00B0F0"/>
                </a:solidFill>
                <a:latin typeface="Times New Roman" panose="02020603050405020304" pitchFamily="18" charset="0"/>
                <a:cs typeface="Times New Roman" panose="02020603050405020304" pitchFamily="18" charset="0"/>
              </a:rPr>
              <a:t>New Roman</a:t>
            </a:r>
          </a:p>
          <a:p>
            <a:pPr lvl="0" fontAlgn="base"/>
            <a:r>
              <a:rPr lang="fr-FR" dirty="0" err="1" smtClean="0">
                <a:latin typeface="Times New Roman" panose="02020603050405020304" pitchFamily="18" charset="0"/>
                <a:cs typeface="Times New Roman" panose="02020603050405020304" pitchFamily="18" charset="0"/>
                <a:hlinkClick r:id="rId9"/>
              </a:rPr>
              <a:t>Eg</a:t>
            </a:r>
            <a:r>
              <a:rPr lang="fr-FR" dirty="0" smtClean="0">
                <a:latin typeface="Times New Roman" panose="02020603050405020304" pitchFamily="18" charset="0"/>
                <a:cs typeface="Times New Roman" panose="02020603050405020304" pitchFamily="18" charset="0"/>
                <a:hlinkClick r:id="rId9"/>
              </a:rPr>
              <a:t>: </a:t>
            </a:r>
            <a:r>
              <a:rPr lang="fr-FR" dirty="0" err="1" smtClean="0">
                <a:latin typeface="Times New Roman" panose="02020603050405020304" pitchFamily="18" charset="0"/>
                <a:cs typeface="Times New Roman" panose="02020603050405020304" pitchFamily="18" charset="0"/>
                <a:hlinkClick r:id="rId9"/>
              </a:rPr>
              <a:t>Beachfront</a:t>
            </a:r>
            <a:r>
              <a:rPr lang="fr-FR" dirty="0" smtClean="0">
                <a:latin typeface="Times New Roman" panose="02020603050405020304" pitchFamily="18" charset="0"/>
                <a:cs typeface="Times New Roman" panose="02020603050405020304" pitchFamily="18" charset="0"/>
                <a:hlinkClick r:id="rId9"/>
              </a:rPr>
              <a:t> </a:t>
            </a:r>
            <a:r>
              <a:rPr lang="fr-FR" dirty="0">
                <a:latin typeface="Times New Roman" panose="02020603050405020304" pitchFamily="18" charset="0"/>
                <a:cs typeface="Times New Roman" panose="02020603050405020304" pitchFamily="18" charset="0"/>
                <a:hlinkClick r:id="rId9"/>
              </a:rPr>
              <a:t>Media</a:t>
            </a:r>
            <a:r>
              <a:rPr lang="fr-FR" dirty="0">
                <a:latin typeface="Times New Roman" panose="02020603050405020304" pitchFamily="18" charset="0"/>
                <a:cs typeface="Times New Roman" panose="02020603050405020304" pitchFamily="18" charset="0"/>
              </a:rPr>
              <a:t> (Ormond Beach, FL)</a:t>
            </a:r>
          </a:p>
          <a:p>
            <a:r>
              <a:rPr lang="fr-FR" dirty="0"/>
              <a:t> </a:t>
            </a:r>
          </a:p>
          <a:p>
            <a:endParaRPr lang="fr-FR" dirty="0"/>
          </a:p>
        </p:txBody>
      </p:sp>
    </p:spTree>
    <p:extLst>
      <p:ext uri="{BB962C8B-B14F-4D97-AF65-F5344CB8AC3E}">
        <p14:creationId xmlns:p14="http://schemas.microsoft.com/office/powerpoint/2010/main" val="149731849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496026" y="1787688"/>
            <a:ext cx="2616824" cy="620173"/>
          </a:xfrm>
          <a:prstGeom prst="rect">
            <a:avLst/>
          </a:prstGeom>
        </p:spPr>
      </p:pic>
      <p:pic>
        <p:nvPicPr>
          <p:cNvPr id="3" name="Imag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76078" y="3613624"/>
            <a:ext cx="1875745" cy="433941"/>
          </a:xfrm>
          <a:prstGeom prst="rect">
            <a:avLst/>
          </a:prstGeom>
        </p:spPr>
      </p:pic>
      <p:pic>
        <p:nvPicPr>
          <p:cNvPr id="4" name="Imag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587102" y="2859952"/>
            <a:ext cx="2810267" cy="409632"/>
          </a:xfrm>
          <a:prstGeom prst="rect">
            <a:avLst/>
          </a:prstGeom>
        </p:spPr>
      </p:pic>
      <p:pic>
        <p:nvPicPr>
          <p:cNvPr id="5" name="Image 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17144" y="1973428"/>
            <a:ext cx="3839111" cy="419158"/>
          </a:xfrm>
          <a:prstGeom prst="rect">
            <a:avLst/>
          </a:prstGeom>
        </p:spPr>
      </p:pic>
      <p:pic>
        <p:nvPicPr>
          <p:cNvPr id="6" name="Image 5"/>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147770" y="3194452"/>
            <a:ext cx="2794910" cy="714488"/>
          </a:xfrm>
          <a:prstGeom prst="rect">
            <a:avLst/>
          </a:prstGeom>
        </p:spPr>
      </p:pic>
      <p:pic>
        <p:nvPicPr>
          <p:cNvPr id="7" name="Image 6"/>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8189216" y="2082466"/>
            <a:ext cx="1880762" cy="480796"/>
          </a:xfrm>
          <a:prstGeom prst="rect">
            <a:avLst/>
          </a:prstGeom>
        </p:spPr>
      </p:pic>
      <p:pic>
        <p:nvPicPr>
          <p:cNvPr id="8" name="Image 7"/>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6266046" y="4695531"/>
            <a:ext cx="1676634" cy="323895"/>
          </a:xfrm>
          <a:prstGeom prst="rect">
            <a:avLst/>
          </a:prstGeom>
        </p:spPr>
      </p:pic>
      <p:pic>
        <p:nvPicPr>
          <p:cNvPr id="9" name="Image 8"/>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2836700" y="4424329"/>
            <a:ext cx="2152950" cy="323895"/>
          </a:xfrm>
          <a:prstGeom prst="rect">
            <a:avLst/>
          </a:prstGeom>
        </p:spPr>
      </p:pic>
      <p:pic>
        <p:nvPicPr>
          <p:cNvPr id="10" name="Image 9"/>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8124180" y="3622197"/>
            <a:ext cx="2324424" cy="352474"/>
          </a:xfrm>
          <a:prstGeom prst="rect">
            <a:avLst/>
          </a:prstGeom>
        </p:spPr>
      </p:pic>
      <p:sp>
        <p:nvSpPr>
          <p:cNvPr id="12" name="ZoneTexte 11"/>
          <p:cNvSpPr txBox="1"/>
          <p:nvPr/>
        </p:nvSpPr>
        <p:spPr>
          <a:xfrm>
            <a:off x="780243" y="723217"/>
            <a:ext cx="5257800" cy="830997"/>
          </a:xfrm>
          <a:prstGeom prst="rect">
            <a:avLst/>
          </a:prstGeom>
          <a:noFill/>
        </p:spPr>
        <p:txBody>
          <a:bodyPr wrap="square" rtlCol="0">
            <a:spAutoFit/>
          </a:bodyPr>
          <a:lstStyle/>
          <a:p>
            <a:r>
              <a:rPr lang="fr-FR" sz="2400" b="1" dirty="0" smtClean="0">
                <a:latin typeface="Arial" panose="020B0604020202020204" pitchFamily="34" charset="0"/>
                <a:cs typeface="Arial" panose="020B0604020202020204" pitchFamily="34" charset="0"/>
              </a:rPr>
              <a:t>Common Point </a:t>
            </a:r>
            <a:r>
              <a:rPr lang="fr-FR" sz="2400" b="1" dirty="0" err="1" smtClean="0">
                <a:latin typeface="Arial" panose="020B0604020202020204" pitchFamily="34" charset="0"/>
                <a:cs typeface="Arial" panose="020B0604020202020204" pitchFamily="34" charset="0"/>
              </a:rPr>
              <a:t>between</a:t>
            </a:r>
            <a:r>
              <a:rPr lang="fr-FR" sz="2400" b="1" dirty="0" smtClean="0">
                <a:latin typeface="Arial" panose="020B0604020202020204" pitchFamily="34" charset="0"/>
                <a:cs typeface="Arial" panose="020B0604020202020204" pitchFamily="34" charset="0"/>
              </a:rPr>
              <a:t> all </a:t>
            </a:r>
            <a:r>
              <a:rPr lang="fr-FR" sz="2400" b="1" dirty="0" err="1" smtClean="0">
                <a:latin typeface="Arial" panose="020B0604020202020204" pitchFamily="34" charset="0"/>
                <a:cs typeface="Arial" panose="020B0604020202020204" pitchFamily="34" charset="0"/>
              </a:rPr>
              <a:t>these</a:t>
            </a:r>
            <a:r>
              <a:rPr lang="fr-FR" sz="2400" b="1" dirty="0" smtClean="0">
                <a:latin typeface="Arial" panose="020B0604020202020204" pitchFamily="34" charset="0"/>
                <a:cs typeface="Arial" panose="020B0604020202020204" pitchFamily="34" charset="0"/>
              </a:rPr>
              <a:t> links, </a:t>
            </a:r>
            <a:r>
              <a:rPr lang="fr-FR" sz="2400" b="1" dirty="0" err="1" smtClean="0">
                <a:latin typeface="Arial" panose="020B0604020202020204" pitchFamily="34" charset="0"/>
                <a:cs typeface="Arial" panose="020B0604020202020204" pitchFamily="34" charset="0"/>
              </a:rPr>
              <a:t>it’s</a:t>
            </a:r>
            <a:r>
              <a:rPr lang="fr-FR" sz="2400" b="1" dirty="0">
                <a:latin typeface="Arial" panose="020B0604020202020204" pitchFamily="34" charset="0"/>
                <a:cs typeface="Arial" panose="020B0604020202020204" pitchFamily="34" charset="0"/>
              </a:rPr>
              <a:t> </a:t>
            </a:r>
            <a:r>
              <a:rPr lang="fr-FR" sz="2400" b="1" dirty="0">
                <a:solidFill>
                  <a:srgbClr val="00B0F0"/>
                </a:solidFill>
                <a:latin typeface="Arial" panose="020B0604020202020204" pitchFamily="34" charset="0"/>
                <a:cs typeface="Arial" panose="020B0604020202020204" pitchFamily="34" charset="0"/>
              </a:rPr>
              <a:t>#</a:t>
            </a:r>
            <a:r>
              <a:rPr lang="fr-FR" sz="2400" b="1" dirty="0" smtClean="0">
                <a:solidFill>
                  <a:srgbClr val="00B0F0"/>
                </a:solidFill>
                <a:latin typeface="Arial" panose="020B0604020202020204" pitchFamily="34" charset="0"/>
                <a:cs typeface="Arial" panose="020B0604020202020204" pitchFamily="34" charset="0"/>
              </a:rPr>
              <a:t>4ABFEE BLUE</a:t>
            </a:r>
            <a:r>
              <a:rPr lang="fr-FR" sz="2400" b="1" dirty="0" smtClean="0">
                <a:latin typeface="Arial" panose="020B0604020202020204" pitchFamily="34" charset="0"/>
                <a:cs typeface="Arial" panose="020B0604020202020204" pitchFamily="34" charset="0"/>
              </a:rPr>
              <a:t>!! </a:t>
            </a:r>
            <a:r>
              <a:rPr lang="fr-FR" sz="2400" b="1" dirty="0" smtClean="0">
                <a:latin typeface="Arial" panose="020B0604020202020204" pitchFamily="34" charset="0"/>
                <a:cs typeface="Arial" panose="020B0604020202020204" pitchFamily="34" charset="0"/>
                <a:sym typeface="Wingdings" panose="05000000000000000000" pitchFamily="2" charset="2"/>
              </a:rPr>
              <a:t></a:t>
            </a:r>
            <a:endParaRPr lang="fr-FR" sz="24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64833712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542531" y="4461020"/>
            <a:ext cx="2505425" cy="704948"/>
          </a:xfrm>
          <a:prstGeom prst="rect">
            <a:avLst/>
          </a:prstGeom>
        </p:spPr>
      </p:pic>
      <p:pic>
        <p:nvPicPr>
          <p:cNvPr id="3" name="Imag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876450" y="1679423"/>
            <a:ext cx="1981477" cy="400106"/>
          </a:xfrm>
          <a:prstGeom prst="rect">
            <a:avLst/>
          </a:prstGeom>
        </p:spPr>
      </p:pic>
      <p:pic>
        <p:nvPicPr>
          <p:cNvPr id="4" name="Imag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65673" y="2789994"/>
            <a:ext cx="5591955" cy="400106"/>
          </a:xfrm>
          <a:prstGeom prst="rect">
            <a:avLst/>
          </a:prstGeom>
        </p:spPr>
      </p:pic>
      <p:pic>
        <p:nvPicPr>
          <p:cNvPr id="5" name="Image 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04408" y="2037154"/>
            <a:ext cx="3915321" cy="390580"/>
          </a:xfrm>
          <a:prstGeom prst="rect">
            <a:avLst/>
          </a:prstGeom>
        </p:spPr>
      </p:pic>
      <p:pic>
        <p:nvPicPr>
          <p:cNvPr id="6" name="Image 5"/>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19562" y="5541497"/>
            <a:ext cx="3467584" cy="676369"/>
          </a:xfrm>
          <a:prstGeom prst="rect">
            <a:avLst/>
          </a:prstGeom>
        </p:spPr>
      </p:pic>
      <p:pic>
        <p:nvPicPr>
          <p:cNvPr id="7" name="Image 6"/>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5848315" y="658399"/>
            <a:ext cx="2010056" cy="562053"/>
          </a:xfrm>
          <a:prstGeom prst="rect">
            <a:avLst/>
          </a:prstGeom>
        </p:spPr>
      </p:pic>
      <p:pic>
        <p:nvPicPr>
          <p:cNvPr id="8" name="Image 7"/>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089576" y="1265171"/>
            <a:ext cx="3705742" cy="400106"/>
          </a:xfrm>
          <a:prstGeom prst="rect">
            <a:avLst/>
          </a:prstGeom>
        </p:spPr>
      </p:pic>
      <p:pic>
        <p:nvPicPr>
          <p:cNvPr id="9" name="Image 8"/>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8542531" y="2300130"/>
            <a:ext cx="3181794" cy="676369"/>
          </a:xfrm>
          <a:prstGeom prst="rect">
            <a:avLst/>
          </a:prstGeom>
        </p:spPr>
      </p:pic>
      <p:pic>
        <p:nvPicPr>
          <p:cNvPr id="10" name="Image 9"/>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5514894" y="4908545"/>
            <a:ext cx="1467055" cy="381053"/>
          </a:xfrm>
          <a:prstGeom prst="rect">
            <a:avLst/>
          </a:prstGeom>
        </p:spPr>
      </p:pic>
      <p:pic>
        <p:nvPicPr>
          <p:cNvPr id="11" name="Image 10"/>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8542531" y="1093989"/>
            <a:ext cx="3181794" cy="685896"/>
          </a:xfrm>
          <a:prstGeom prst="rect">
            <a:avLst/>
          </a:prstGeom>
        </p:spPr>
      </p:pic>
      <p:pic>
        <p:nvPicPr>
          <p:cNvPr id="12" name="Image 11"/>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5493068" y="5852319"/>
            <a:ext cx="1571844" cy="342948"/>
          </a:xfrm>
          <a:prstGeom prst="rect">
            <a:avLst/>
          </a:prstGeom>
        </p:spPr>
      </p:pic>
      <p:pic>
        <p:nvPicPr>
          <p:cNvPr id="13" name="Image 12"/>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692930" y="4432228"/>
            <a:ext cx="3486637" cy="666843"/>
          </a:xfrm>
          <a:prstGeom prst="rect">
            <a:avLst/>
          </a:prstGeom>
        </p:spPr>
      </p:pic>
      <p:pic>
        <p:nvPicPr>
          <p:cNvPr id="14" name="Image 13"/>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a:off x="5474289" y="3773295"/>
            <a:ext cx="1800476" cy="438211"/>
          </a:xfrm>
          <a:prstGeom prst="rect">
            <a:avLst/>
          </a:prstGeom>
        </p:spPr>
      </p:pic>
      <p:pic>
        <p:nvPicPr>
          <p:cNvPr id="15" name="Image 14"/>
          <p:cNvPicPr>
            <a:picLocks noChangeAspect="1"/>
          </p:cNvPicPr>
          <p:nvPr/>
        </p:nvPicPr>
        <p:blipFill>
          <a:blip r:embed="rId15">
            <a:extLst>
              <a:ext uri="{28A0092B-C50C-407E-A947-70E740481C1C}">
                <a14:useLocalDpi xmlns:a14="http://schemas.microsoft.com/office/drawing/2010/main" val="0"/>
              </a:ext>
            </a:extLst>
          </a:blip>
          <a:stretch>
            <a:fillRect/>
          </a:stretch>
        </p:blipFill>
        <p:spPr>
          <a:xfrm>
            <a:off x="8770109" y="5546376"/>
            <a:ext cx="2781688" cy="704948"/>
          </a:xfrm>
          <a:prstGeom prst="rect">
            <a:avLst/>
          </a:prstGeom>
        </p:spPr>
      </p:pic>
      <p:cxnSp>
        <p:nvCxnSpPr>
          <p:cNvPr id="16" name="Connecteur droit avec flèche 15"/>
          <p:cNvCxnSpPr/>
          <p:nvPr/>
        </p:nvCxnSpPr>
        <p:spPr>
          <a:xfrm flipV="1">
            <a:off x="862997" y="983334"/>
            <a:ext cx="3694163" cy="7768"/>
          </a:xfrm>
          <a:prstGeom prst="straightConnector1">
            <a:avLst/>
          </a:prstGeom>
          <a:ln>
            <a:prstDash val="dashDot"/>
            <a:tailEnd type="triangle"/>
          </a:ln>
        </p:spPr>
        <p:style>
          <a:lnRef idx="1">
            <a:schemeClr val="accent1"/>
          </a:lnRef>
          <a:fillRef idx="0">
            <a:schemeClr val="accent1"/>
          </a:fillRef>
          <a:effectRef idx="0">
            <a:schemeClr val="accent1"/>
          </a:effectRef>
          <a:fontRef idx="minor">
            <a:schemeClr val="tx1"/>
          </a:fontRef>
        </p:style>
      </p:cxnSp>
      <p:sp>
        <p:nvSpPr>
          <p:cNvPr id="17" name="ZoneTexte 16"/>
          <p:cNvSpPr txBox="1"/>
          <p:nvPr/>
        </p:nvSpPr>
        <p:spPr>
          <a:xfrm>
            <a:off x="1142326" y="4094931"/>
            <a:ext cx="2505388" cy="338554"/>
          </a:xfrm>
          <a:prstGeom prst="rect">
            <a:avLst/>
          </a:prstGeom>
          <a:noFill/>
        </p:spPr>
        <p:txBody>
          <a:bodyPr wrap="square" rtlCol="0">
            <a:spAutoFit/>
          </a:bodyPr>
          <a:lstStyle/>
          <a:p>
            <a:r>
              <a:rPr lang="fr-FR" sz="1600" b="1" dirty="0"/>
              <a:t>9,69 cm</a:t>
            </a:r>
          </a:p>
        </p:txBody>
      </p:sp>
      <p:cxnSp>
        <p:nvCxnSpPr>
          <p:cNvPr id="18" name="Connecteur droit avec flèche 17"/>
          <p:cNvCxnSpPr/>
          <p:nvPr/>
        </p:nvCxnSpPr>
        <p:spPr>
          <a:xfrm>
            <a:off x="812140" y="1794067"/>
            <a:ext cx="3751084" cy="249"/>
          </a:xfrm>
          <a:prstGeom prst="straightConnector1">
            <a:avLst/>
          </a:prstGeom>
          <a:ln>
            <a:prstDash val="dashDot"/>
            <a:tailEnd type="triangle"/>
          </a:ln>
        </p:spPr>
        <p:style>
          <a:lnRef idx="1">
            <a:schemeClr val="accent1"/>
          </a:lnRef>
          <a:fillRef idx="0">
            <a:schemeClr val="accent1"/>
          </a:fillRef>
          <a:effectRef idx="0">
            <a:schemeClr val="accent1"/>
          </a:effectRef>
          <a:fontRef idx="minor">
            <a:schemeClr val="tx1"/>
          </a:fontRef>
        </p:style>
      </p:cxnSp>
      <p:cxnSp>
        <p:nvCxnSpPr>
          <p:cNvPr id="19" name="Connecteur droit avec flèche 18"/>
          <p:cNvCxnSpPr/>
          <p:nvPr/>
        </p:nvCxnSpPr>
        <p:spPr>
          <a:xfrm>
            <a:off x="337559" y="2523907"/>
            <a:ext cx="5512309" cy="955"/>
          </a:xfrm>
          <a:prstGeom prst="straightConnector1">
            <a:avLst/>
          </a:prstGeom>
          <a:ln>
            <a:prstDash val="dashDot"/>
            <a:tailEnd type="triangle"/>
          </a:ln>
        </p:spPr>
        <p:style>
          <a:lnRef idx="1">
            <a:schemeClr val="accent1"/>
          </a:lnRef>
          <a:fillRef idx="0">
            <a:schemeClr val="accent1"/>
          </a:fillRef>
          <a:effectRef idx="0">
            <a:schemeClr val="accent1"/>
          </a:effectRef>
          <a:fontRef idx="minor">
            <a:schemeClr val="tx1"/>
          </a:fontRef>
        </p:style>
      </p:cxnSp>
      <p:cxnSp>
        <p:nvCxnSpPr>
          <p:cNvPr id="20" name="Connecteur droit avec flèche 19"/>
          <p:cNvCxnSpPr/>
          <p:nvPr/>
        </p:nvCxnSpPr>
        <p:spPr>
          <a:xfrm>
            <a:off x="461149" y="4186612"/>
            <a:ext cx="4188124" cy="0"/>
          </a:xfrm>
          <a:prstGeom prst="straightConnector1">
            <a:avLst/>
          </a:prstGeom>
          <a:ln>
            <a:prstDash val="dashDot"/>
            <a:tailEnd type="triangle"/>
          </a:ln>
        </p:spPr>
        <p:style>
          <a:lnRef idx="1">
            <a:schemeClr val="accent1"/>
          </a:lnRef>
          <a:fillRef idx="0">
            <a:schemeClr val="accent1"/>
          </a:fillRef>
          <a:effectRef idx="0">
            <a:schemeClr val="accent1"/>
          </a:effectRef>
          <a:fontRef idx="minor">
            <a:schemeClr val="tx1"/>
          </a:fontRef>
        </p:style>
      </p:cxnSp>
      <p:cxnSp>
        <p:nvCxnSpPr>
          <p:cNvPr id="21" name="Connecteur droit avec flèche 20"/>
          <p:cNvCxnSpPr/>
          <p:nvPr/>
        </p:nvCxnSpPr>
        <p:spPr>
          <a:xfrm flipV="1">
            <a:off x="461149" y="5279341"/>
            <a:ext cx="4096011" cy="3466"/>
          </a:xfrm>
          <a:prstGeom prst="straightConnector1">
            <a:avLst/>
          </a:prstGeom>
          <a:ln>
            <a:prstDash val="dashDot"/>
            <a:tailEnd type="triangle"/>
          </a:ln>
        </p:spPr>
        <p:style>
          <a:lnRef idx="1">
            <a:schemeClr val="accent1"/>
          </a:lnRef>
          <a:fillRef idx="0">
            <a:schemeClr val="accent1"/>
          </a:fillRef>
          <a:effectRef idx="0">
            <a:schemeClr val="accent1"/>
          </a:effectRef>
          <a:fontRef idx="minor">
            <a:schemeClr val="tx1"/>
          </a:fontRef>
        </p:style>
      </p:cxnSp>
      <p:cxnSp>
        <p:nvCxnSpPr>
          <p:cNvPr id="26" name="Connecteur droit avec flèche 25"/>
          <p:cNvCxnSpPr/>
          <p:nvPr/>
        </p:nvCxnSpPr>
        <p:spPr>
          <a:xfrm flipV="1">
            <a:off x="8202712" y="2012508"/>
            <a:ext cx="3616009" cy="10420"/>
          </a:xfrm>
          <a:prstGeom prst="straightConnector1">
            <a:avLst/>
          </a:prstGeom>
          <a:ln>
            <a:prstDash val="dashDot"/>
            <a:tailEnd type="triangle"/>
          </a:ln>
        </p:spPr>
        <p:style>
          <a:lnRef idx="1">
            <a:schemeClr val="accent1"/>
          </a:lnRef>
          <a:fillRef idx="0">
            <a:schemeClr val="accent1"/>
          </a:fillRef>
          <a:effectRef idx="0">
            <a:schemeClr val="accent1"/>
          </a:effectRef>
          <a:fontRef idx="minor">
            <a:schemeClr val="tx1"/>
          </a:fontRef>
        </p:style>
      </p:cxnSp>
      <p:cxnSp>
        <p:nvCxnSpPr>
          <p:cNvPr id="27" name="Connecteur droit avec flèche 26"/>
          <p:cNvCxnSpPr/>
          <p:nvPr/>
        </p:nvCxnSpPr>
        <p:spPr>
          <a:xfrm>
            <a:off x="8231918" y="830141"/>
            <a:ext cx="3492407" cy="3727"/>
          </a:xfrm>
          <a:prstGeom prst="straightConnector1">
            <a:avLst/>
          </a:prstGeom>
          <a:ln>
            <a:prstDash val="dashDot"/>
            <a:tailEnd type="triangle"/>
          </a:ln>
        </p:spPr>
        <p:style>
          <a:lnRef idx="1">
            <a:schemeClr val="accent1"/>
          </a:lnRef>
          <a:fillRef idx="0">
            <a:schemeClr val="accent1"/>
          </a:fillRef>
          <a:effectRef idx="0">
            <a:schemeClr val="accent1"/>
          </a:effectRef>
          <a:fontRef idx="minor">
            <a:schemeClr val="tx1"/>
          </a:fontRef>
        </p:style>
      </p:cxnSp>
      <p:cxnSp>
        <p:nvCxnSpPr>
          <p:cNvPr id="31" name="Connecteur droit avec flèche 30"/>
          <p:cNvCxnSpPr/>
          <p:nvPr/>
        </p:nvCxnSpPr>
        <p:spPr>
          <a:xfrm flipV="1">
            <a:off x="8382512" y="4198774"/>
            <a:ext cx="3247417" cy="19361"/>
          </a:xfrm>
          <a:prstGeom prst="straightConnector1">
            <a:avLst/>
          </a:prstGeom>
          <a:ln>
            <a:prstDash val="dashDot"/>
            <a:tailEnd type="triangle"/>
          </a:ln>
        </p:spPr>
        <p:style>
          <a:lnRef idx="1">
            <a:schemeClr val="accent1"/>
          </a:lnRef>
          <a:fillRef idx="0">
            <a:schemeClr val="accent1"/>
          </a:fillRef>
          <a:effectRef idx="0">
            <a:schemeClr val="accent1"/>
          </a:effectRef>
          <a:fontRef idx="minor">
            <a:schemeClr val="tx1"/>
          </a:fontRef>
        </p:style>
      </p:cxnSp>
      <p:cxnSp>
        <p:nvCxnSpPr>
          <p:cNvPr id="33" name="Connecteur droit avec flèche 32"/>
          <p:cNvCxnSpPr/>
          <p:nvPr/>
        </p:nvCxnSpPr>
        <p:spPr>
          <a:xfrm flipV="1">
            <a:off x="8320526" y="5293156"/>
            <a:ext cx="3181794" cy="27500"/>
          </a:xfrm>
          <a:prstGeom prst="straightConnector1">
            <a:avLst/>
          </a:prstGeom>
          <a:ln>
            <a:prstDash val="dashDot"/>
            <a:tailEnd type="triangle"/>
          </a:ln>
        </p:spPr>
        <p:style>
          <a:lnRef idx="1">
            <a:schemeClr val="accent1"/>
          </a:lnRef>
          <a:fillRef idx="0">
            <a:schemeClr val="accent1"/>
          </a:fillRef>
          <a:effectRef idx="0">
            <a:schemeClr val="accent1"/>
          </a:effectRef>
          <a:fontRef idx="minor">
            <a:schemeClr val="tx1"/>
          </a:fontRef>
        </p:style>
      </p:cxnSp>
      <p:cxnSp>
        <p:nvCxnSpPr>
          <p:cNvPr id="34" name="Connecteur droit avec flèche 33"/>
          <p:cNvCxnSpPr/>
          <p:nvPr/>
        </p:nvCxnSpPr>
        <p:spPr>
          <a:xfrm flipV="1">
            <a:off x="5260036" y="3466030"/>
            <a:ext cx="2198971" cy="22386"/>
          </a:xfrm>
          <a:prstGeom prst="straightConnector1">
            <a:avLst/>
          </a:prstGeom>
          <a:ln>
            <a:prstDash val="dashDot"/>
            <a:tailEnd type="triangle"/>
          </a:ln>
        </p:spPr>
        <p:style>
          <a:lnRef idx="1">
            <a:schemeClr val="accent1"/>
          </a:lnRef>
          <a:fillRef idx="0">
            <a:schemeClr val="accent1"/>
          </a:fillRef>
          <a:effectRef idx="0">
            <a:schemeClr val="accent1"/>
          </a:effectRef>
          <a:fontRef idx="minor">
            <a:schemeClr val="tx1"/>
          </a:fontRef>
        </p:style>
      </p:cxnSp>
      <p:cxnSp>
        <p:nvCxnSpPr>
          <p:cNvPr id="36" name="Connecteur droit avec flèche 35"/>
          <p:cNvCxnSpPr/>
          <p:nvPr/>
        </p:nvCxnSpPr>
        <p:spPr>
          <a:xfrm>
            <a:off x="5256481" y="5553688"/>
            <a:ext cx="2233896" cy="2"/>
          </a:xfrm>
          <a:prstGeom prst="straightConnector1">
            <a:avLst/>
          </a:prstGeom>
          <a:ln>
            <a:prstDash val="dashDot"/>
            <a:tailEnd type="triangle"/>
          </a:ln>
        </p:spPr>
        <p:style>
          <a:lnRef idx="1">
            <a:schemeClr val="accent1"/>
          </a:lnRef>
          <a:fillRef idx="0">
            <a:schemeClr val="accent1"/>
          </a:fillRef>
          <a:effectRef idx="0">
            <a:schemeClr val="accent1"/>
          </a:effectRef>
          <a:fontRef idx="minor">
            <a:schemeClr val="tx1"/>
          </a:fontRef>
        </p:style>
      </p:cxnSp>
      <p:cxnSp>
        <p:nvCxnSpPr>
          <p:cNvPr id="37" name="Connecteur droit avec flèche 36"/>
          <p:cNvCxnSpPr/>
          <p:nvPr/>
        </p:nvCxnSpPr>
        <p:spPr>
          <a:xfrm>
            <a:off x="5603778" y="382469"/>
            <a:ext cx="2288943" cy="6845"/>
          </a:xfrm>
          <a:prstGeom prst="straightConnector1">
            <a:avLst/>
          </a:prstGeom>
          <a:ln>
            <a:prstDash val="dashDot"/>
            <a:tailEnd type="triangle"/>
          </a:ln>
        </p:spPr>
        <p:style>
          <a:lnRef idx="1">
            <a:schemeClr val="accent1"/>
          </a:lnRef>
          <a:fillRef idx="0">
            <a:schemeClr val="accent1"/>
          </a:fillRef>
          <a:effectRef idx="0">
            <a:schemeClr val="accent1"/>
          </a:effectRef>
          <a:fontRef idx="minor">
            <a:schemeClr val="tx1"/>
          </a:fontRef>
        </p:style>
      </p:cxnSp>
      <p:cxnSp>
        <p:nvCxnSpPr>
          <p:cNvPr id="38" name="Connecteur droit avec flèche 37"/>
          <p:cNvCxnSpPr/>
          <p:nvPr/>
        </p:nvCxnSpPr>
        <p:spPr>
          <a:xfrm>
            <a:off x="5603778" y="1377457"/>
            <a:ext cx="2288944" cy="18311"/>
          </a:xfrm>
          <a:prstGeom prst="straightConnector1">
            <a:avLst/>
          </a:prstGeom>
          <a:ln>
            <a:prstDash val="dashDot"/>
            <a:tailEnd type="triangle"/>
          </a:ln>
        </p:spPr>
        <p:style>
          <a:lnRef idx="1">
            <a:schemeClr val="accent1"/>
          </a:lnRef>
          <a:fillRef idx="0">
            <a:schemeClr val="accent1"/>
          </a:fillRef>
          <a:effectRef idx="0">
            <a:schemeClr val="accent1"/>
          </a:effectRef>
          <a:fontRef idx="minor">
            <a:schemeClr val="tx1"/>
          </a:fontRef>
        </p:style>
      </p:cxnSp>
      <p:cxnSp>
        <p:nvCxnSpPr>
          <p:cNvPr id="39" name="Connecteur droit avec flèche 38"/>
          <p:cNvCxnSpPr/>
          <p:nvPr/>
        </p:nvCxnSpPr>
        <p:spPr>
          <a:xfrm flipV="1">
            <a:off x="5270608" y="4604603"/>
            <a:ext cx="2097048" cy="19063"/>
          </a:xfrm>
          <a:prstGeom prst="straightConnector1">
            <a:avLst/>
          </a:prstGeom>
          <a:ln>
            <a:prstDash val="dashDot"/>
            <a:tailEnd type="triangle"/>
          </a:ln>
        </p:spPr>
        <p:style>
          <a:lnRef idx="1">
            <a:schemeClr val="accent1"/>
          </a:lnRef>
          <a:fillRef idx="0">
            <a:schemeClr val="accent1"/>
          </a:fillRef>
          <a:effectRef idx="0">
            <a:schemeClr val="accent1"/>
          </a:effectRef>
          <a:fontRef idx="minor">
            <a:schemeClr val="tx1"/>
          </a:fontRef>
        </p:style>
      </p:cxnSp>
      <p:sp>
        <p:nvSpPr>
          <p:cNvPr id="41" name="ZoneTexte 40"/>
          <p:cNvSpPr txBox="1"/>
          <p:nvPr/>
        </p:nvSpPr>
        <p:spPr>
          <a:xfrm>
            <a:off x="1063771" y="5184356"/>
            <a:ext cx="2505388" cy="338554"/>
          </a:xfrm>
          <a:prstGeom prst="rect">
            <a:avLst/>
          </a:prstGeom>
          <a:noFill/>
        </p:spPr>
        <p:txBody>
          <a:bodyPr wrap="square" rtlCol="0">
            <a:spAutoFit/>
          </a:bodyPr>
          <a:lstStyle/>
          <a:p>
            <a:r>
              <a:rPr lang="fr-FR" sz="1600" b="1" dirty="0"/>
              <a:t>9,63 cm</a:t>
            </a:r>
          </a:p>
        </p:txBody>
      </p:sp>
      <p:sp>
        <p:nvSpPr>
          <p:cNvPr id="42" name="ZoneTexte 41"/>
          <p:cNvSpPr txBox="1"/>
          <p:nvPr/>
        </p:nvSpPr>
        <p:spPr>
          <a:xfrm>
            <a:off x="6001799" y="331911"/>
            <a:ext cx="2505388" cy="338554"/>
          </a:xfrm>
          <a:prstGeom prst="rect">
            <a:avLst/>
          </a:prstGeom>
          <a:noFill/>
        </p:spPr>
        <p:txBody>
          <a:bodyPr wrap="square" rtlCol="0">
            <a:spAutoFit/>
          </a:bodyPr>
          <a:lstStyle/>
          <a:p>
            <a:r>
              <a:rPr lang="fr-FR" sz="1600" b="1" dirty="0" smtClean="0"/>
              <a:t>5,58 cm</a:t>
            </a:r>
            <a:endParaRPr lang="fr-FR" sz="1600" b="1" dirty="0"/>
          </a:p>
        </p:txBody>
      </p:sp>
      <p:sp>
        <p:nvSpPr>
          <p:cNvPr id="43" name="ZoneTexte 42"/>
          <p:cNvSpPr txBox="1"/>
          <p:nvPr/>
        </p:nvSpPr>
        <p:spPr>
          <a:xfrm>
            <a:off x="6001799" y="1333032"/>
            <a:ext cx="2505388" cy="338554"/>
          </a:xfrm>
          <a:prstGeom prst="rect">
            <a:avLst/>
          </a:prstGeom>
          <a:noFill/>
        </p:spPr>
        <p:txBody>
          <a:bodyPr wrap="square" rtlCol="0">
            <a:spAutoFit/>
          </a:bodyPr>
          <a:lstStyle/>
          <a:p>
            <a:r>
              <a:rPr lang="fr-FR" sz="1600" b="1" dirty="0"/>
              <a:t>5,5 cm</a:t>
            </a:r>
          </a:p>
        </p:txBody>
      </p:sp>
      <p:sp>
        <p:nvSpPr>
          <p:cNvPr id="44" name="ZoneTexte 43"/>
          <p:cNvSpPr txBox="1"/>
          <p:nvPr/>
        </p:nvSpPr>
        <p:spPr>
          <a:xfrm>
            <a:off x="8880734" y="790232"/>
            <a:ext cx="2505388" cy="338554"/>
          </a:xfrm>
          <a:prstGeom prst="rect">
            <a:avLst/>
          </a:prstGeom>
          <a:noFill/>
        </p:spPr>
        <p:txBody>
          <a:bodyPr wrap="square" rtlCol="0">
            <a:spAutoFit/>
          </a:bodyPr>
          <a:lstStyle/>
          <a:p>
            <a:r>
              <a:rPr lang="fr-FR" sz="1600" b="1" dirty="0"/>
              <a:t>8,84 cm</a:t>
            </a:r>
          </a:p>
        </p:txBody>
      </p:sp>
      <p:sp>
        <p:nvSpPr>
          <p:cNvPr id="45" name="ZoneTexte 44"/>
          <p:cNvSpPr txBox="1"/>
          <p:nvPr/>
        </p:nvSpPr>
        <p:spPr>
          <a:xfrm>
            <a:off x="8818831" y="1960944"/>
            <a:ext cx="2505388" cy="338554"/>
          </a:xfrm>
          <a:prstGeom prst="rect">
            <a:avLst/>
          </a:prstGeom>
          <a:noFill/>
        </p:spPr>
        <p:txBody>
          <a:bodyPr wrap="square" rtlCol="0">
            <a:spAutoFit/>
          </a:bodyPr>
          <a:lstStyle/>
          <a:p>
            <a:r>
              <a:rPr lang="fr-FR" sz="1600" b="1" dirty="0"/>
              <a:t>8,84 cm</a:t>
            </a:r>
          </a:p>
        </p:txBody>
      </p:sp>
      <p:cxnSp>
        <p:nvCxnSpPr>
          <p:cNvPr id="46" name="Connecteur droit avec flèche 45"/>
          <p:cNvCxnSpPr/>
          <p:nvPr/>
        </p:nvCxnSpPr>
        <p:spPr>
          <a:xfrm>
            <a:off x="862997" y="991102"/>
            <a:ext cx="0" cy="720042"/>
          </a:xfrm>
          <a:prstGeom prst="straightConnector1">
            <a:avLst/>
          </a:prstGeom>
          <a:ln>
            <a:prstDash val="dashDot"/>
            <a:tailEnd type="triangle"/>
          </a:ln>
        </p:spPr>
        <p:style>
          <a:lnRef idx="1">
            <a:schemeClr val="accent1"/>
          </a:lnRef>
          <a:fillRef idx="0">
            <a:schemeClr val="accent1"/>
          </a:fillRef>
          <a:effectRef idx="0">
            <a:schemeClr val="accent1"/>
          </a:effectRef>
          <a:fontRef idx="minor">
            <a:schemeClr val="tx1"/>
          </a:fontRef>
        </p:style>
      </p:cxnSp>
      <p:sp>
        <p:nvSpPr>
          <p:cNvPr id="49" name="ZoneTexte 48"/>
          <p:cNvSpPr txBox="1"/>
          <p:nvPr/>
        </p:nvSpPr>
        <p:spPr>
          <a:xfrm rot="16200000">
            <a:off x="417932" y="1068472"/>
            <a:ext cx="1096194" cy="307777"/>
          </a:xfrm>
          <a:prstGeom prst="rect">
            <a:avLst/>
          </a:prstGeom>
          <a:noFill/>
        </p:spPr>
        <p:txBody>
          <a:bodyPr wrap="square" rtlCol="0">
            <a:spAutoFit/>
          </a:bodyPr>
          <a:lstStyle/>
          <a:p>
            <a:r>
              <a:rPr lang="fr-FR" sz="1400" b="1" dirty="0" smtClean="0"/>
              <a:t>1,11 cm</a:t>
            </a:r>
            <a:endParaRPr lang="fr-FR" sz="1400" b="1" dirty="0"/>
          </a:p>
        </p:txBody>
      </p:sp>
      <p:sp>
        <p:nvSpPr>
          <p:cNvPr id="50" name="ZoneTexte 49"/>
          <p:cNvSpPr txBox="1"/>
          <p:nvPr/>
        </p:nvSpPr>
        <p:spPr>
          <a:xfrm rot="16200000">
            <a:off x="4809424" y="3650617"/>
            <a:ext cx="1096194" cy="307777"/>
          </a:xfrm>
          <a:prstGeom prst="rect">
            <a:avLst/>
          </a:prstGeom>
          <a:noFill/>
        </p:spPr>
        <p:txBody>
          <a:bodyPr wrap="square" rtlCol="0">
            <a:spAutoFit/>
          </a:bodyPr>
          <a:lstStyle/>
          <a:p>
            <a:r>
              <a:rPr lang="fr-FR" sz="1400" b="1" dirty="0" smtClean="0"/>
              <a:t>1,22 cm</a:t>
            </a:r>
            <a:endParaRPr lang="fr-FR" sz="1400" b="1" dirty="0"/>
          </a:p>
        </p:txBody>
      </p:sp>
      <p:sp>
        <p:nvSpPr>
          <p:cNvPr id="51" name="ZoneTexte 50"/>
          <p:cNvSpPr txBox="1"/>
          <p:nvPr/>
        </p:nvSpPr>
        <p:spPr>
          <a:xfrm rot="16200000">
            <a:off x="325899" y="1799266"/>
            <a:ext cx="1096194" cy="307777"/>
          </a:xfrm>
          <a:prstGeom prst="rect">
            <a:avLst/>
          </a:prstGeom>
          <a:noFill/>
        </p:spPr>
        <p:txBody>
          <a:bodyPr wrap="square" rtlCol="0">
            <a:spAutoFit/>
          </a:bodyPr>
          <a:lstStyle/>
          <a:p>
            <a:r>
              <a:rPr lang="fr-FR" sz="1400" b="1" dirty="0" smtClean="0"/>
              <a:t>1,09 cm</a:t>
            </a:r>
            <a:endParaRPr lang="fr-FR" sz="1400" b="1" dirty="0"/>
          </a:p>
        </p:txBody>
      </p:sp>
      <p:sp>
        <p:nvSpPr>
          <p:cNvPr id="52" name="ZoneTexte 51"/>
          <p:cNvSpPr txBox="1"/>
          <p:nvPr/>
        </p:nvSpPr>
        <p:spPr>
          <a:xfrm rot="16200000">
            <a:off x="-86948" y="2597044"/>
            <a:ext cx="1096194" cy="307777"/>
          </a:xfrm>
          <a:prstGeom prst="rect">
            <a:avLst/>
          </a:prstGeom>
          <a:noFill/>
        </p:spPr>
        <p:txBody>
          <a:bodyPr wrap="square" rtlCol="0">
            <a:spAutoFit/>
          </a:bodyPr>
          <a:lstStyle/>
          <a:p>
            <a:r>
              <a:rPr lang="fr-FR" sz="1400" b="1" dirty="0" smtClean="0"/>
              <a:t>1,11 cm</a:t>
            </a:r>
            <a:endParaRPr lang="fr-FR" sz="1400" b="1" dirty="0"/>
          </a:p>
        </p:txBody>
      </p:sp>
      <p:sp>
        <p:nvSpPr>
          <p:cNvPr id="53" name="ZoneTexte 52"/>
          <p:cNvSpPr txBox="1"/>
          <p:nvPr/>
        </p:nvSpPr>
        <p:spPr>
          <a:xfrm rot="16200000">
            <a:off x="17576" y="4430430"/>
            <a:ext cx="1096194" cy="307777"/>
          </a:xfrm>
          <a:prstGeom prst="rect">
            <a:avLst/>
          </a:prstGeom>
          <a:noFill/>
        </p:spPr>
        <p:txBody>
          <a:bodyPr wrap="square" rtlCol="0">
            <a:spAutoFit/>
          </a:bodyPr>
          <a:lstStyle/>
          <a:p>
            <a:r>
              <a:rPr lang="fr-FR" sz="1400" b="1" dirty="0" smtClean="0"/>
              <a:t>1,85</a:t>
            </a:r>
            <a:r>
              <a:rPr lang="fr-FR" sz="1400" dirty="0" smtClean="0"/>
              <a:t> </a:t>
            </a:r>
            <a:r>
              <a:rPr lang="fr-FR" sz="1400" b="1" dirty="0" smtClean="0"/>
              <a:t>cm</a:t>
            </a:r>
            <a:endParaRPr lang="fr-FR" sz="1400" b="1" dirty="0"/>
          </a:p>
        </p:txBody>
      </p:sp>
      <p:sp>
        <p:nvSpPr>
          <p:cNvPr id="54" name="ZoneTexte 53"/>
          <p:cNvSpPr txBox="1"/>
          <p:nvPr/>
        </p:nvSpPr>
        <p:spPr>
          <a:xfrm rot="16200000">
            <a:off x="23772" y="5515881"/>
            <a:ext cx="1096194" cy="307777"/>
          </a:xfrm>
          <a:prstGeom prst="rect">
            <a:avLst/>
          </a:prstGeom>
          <a:noFill/>
        </p:spPr>
        <p:txBody>
          <a:bodyPr wrap="square" rtlCol="0">
            <a:spAutoFit/>
          </a:bodyPr>
          <a:lstStyle/>
          <a:p>
            <a:r>
              <a:rPr lang="fr-FR" sz="1400" b="1" dirty="0" smtClean="0"/>
              <a:t>1,88 cm</a:t>
            </a:r>
            <a:endParaRPr lang="fr-FR" sz="1400" b="1" dirty="0"/>
          </a:p>
        </p:txBody>
      </p:sp>
      <p:sp>
        <p:nvSpPr>
          <p:cNvPr id="55" name="ZoneTexte 54"/>
          <p:cNvSpPr txBox="1"/>
          <p:nvPr/>
        </p:nvSpPr>
        <p:spPr>
          <a:xfrm rot="16200000">
            <a:off x="5171381" y="563186"/>
            <a:ext cx="1096194" cy="307777"/>
          </a:xfrm>
          <a:prstGeom prst="rect">
            <a:avLst/>
          </a:prstGeom>
          <a:noFill/>
        </p:spPr>
        <p:txBody>
          <a:bodyPr wrap="square" rtlCol="0">
            <a:spAutoFit/>
          </a:bodyPr>
          <a:lstStyle/>
          <a:p>
            <a:r>
              <a:rPr lang="fr-FR" sz="1400" b="1" dirty="0" smtClean="0"/>
              <a:t>1,56cm</a:t>
            </a:r>
            <a:endParaRPr lang="fr-FR" sz="1400" b="1" dirty="0"/>
          </a:p>
        </p:txBody>
      </p:sp>
      <p:sp>
        <p:nvSpPr>
          <p:cNvPr id="56" name="ZoneTexte 55"/>
          <p:cNvSpPr txBox="1"/>
          <p:nvPr/>
        </p:nvSpPr>
        <p:spPr>
          <a:xfrm rot="16200000">
            <a:off x="5182132" y="1507278"/>
            <a:ext cx="1096194" cy="307777"/>
          </a:xfrm>
          <a:prstGeom prst="rect">
            <a:avLst/>
          </a:prstGeom>
          <a:noFill/>
        </p:spPr>
        <p:txBody>
          <a:bodyPr wrap="square" rtlCol="0">
            <a:spAutoFit/>
          </a:bodyPr>
          <a:lstStyle/>
          <a:p>
            <a:r>
              <a:rPr lang="fr-FR" sz="1400" b="1" dirty="0" smtClean="0"/>
              <a:t>11,1 cm</a:t>
            </a:r>
            <a:endParaRPr lang="fr-FR" sz="1400" b="1" dirty="0"/>
          </a:p>
        </p:txBody>
      </p:sp>
      <p:sp>
        <p:nvSpPr>
          <p:cNvPr id="57" name="ZoneTexte 56"/>
          <p:cNvSpPr txBox="1"/>
          <p:nvPr/>
        </p:nvSpPr>
        <p:spPr>
          <a:xfrm rot="16200000">
            <a:off x="7872061" y="1092081"/>
            <a:ext cx="1096194" cy="307777"/>
          </a:xfrm>
          <a:prstGeom prst="rect">
            <a:avLst/>
          </a:prstGeom>
          <a:noFill/>
        </p:spPr>
        <p:txBody>
          <a:bodyPr wrap="square" rtlCol="0">
            <a:spAutoFit/>
          </a:bodyPr>
          <a:lstStyle/>
          <a:p>
            <a:r>
              <a:rPr lang="fr-FR" sz="1400" dirty="0" smtClean="0"/>
              <a:t>1,91 cm</a:t>
            </a:r>
            <a:endParaRPr lang="fr-FR" sz="1400" dirty="0"/>
          </a:p>
        </p:txBody>
      </p:sp>
      <p:sp>
        <p:nvSpPr>
          <p:cNvPr id="58" name="ZoneTexte 57"/>
          <p:cNvSpPr txBox="1"/>
          <p:nvPr/>
        </p:nvSpPr>
        <p:spPr>
          <a:xfrm rot="16200000">
            <a:off x="7834415" y="2290649"/>
            <a:ext cx="1096194" cy="307777"/>
          </a:xfrm>
          <a:prstGeom prst="rect">
            <a:avLst/>
          </a:prstGeom>
          <a:noFill/>
        </p:spPr>
        <p:txBody>
          <a:bodyPr wrap="square" rtlCol="0">
            <a:spAutoFit/>
          </a:bodyPr>
          <a:lstStyle/>
          <a:p>
            <a:r>
              <a:rPr lang="fr-FR" sz="1400" dirty="0" smtClean="0"/>
              <a:t>1,88 cm</a:t>
            </a:r>
            <a:endParaRPr lang="fr-FR" sz="1400" dirty="0"/>
          </a:p>
        </p:txBody>
      </p:sp>
      <p:sp>
        <p:nvSpPr>
          <p:cNvPr id="59" name="ZoneTexte 58"/>
          <p:cNvSpPr txBox="1"/>
          <p:nvPr/>
        </p:nvSpPr>
        <p:spPr>
          <a:xfrm rot="16200000">
            <a:off x="7892410" y="4507269"/>
            <a:ext cx="1096194" cy="307777"/>
          </a:xfrm>
          <a:prstGeom prst="rect">
            <a:avLst/>
          </a:prstGeom>
          <a:noFill/>
        </p:spPr>
        <p:txBody>
          <a:bodyPr wrap="square" rtlCol="0">
            <a:spAutoFit/>
          </a:bodyPr>
          <a:lstStyle/>
          <a:p>
            <a:r>
              <a:rPr lang="fr-FR" sz="1400" dirty="0" smtClean="0"/>
              <a:t>1,96 cm</a:t>
            </a:r>
            <a:endParaRPr lang="fr-FR" sz="1400" dirty="0"/>
          </a:p>
        </p:txBody>
      </p:sp>
      <p:sp>
        <p:nvSpPr>
          <p:cNvPr id="60" name="ZoneTexte 59"/>
          <p:cNvSpPr txBox="1"/>
          <p:nvPr/>
        </p:nvSpPr>
        <p:spPr>
          <a:xfrm rot="16200000">
            <a:off x="7680526" y="5543485"/>
            <a:ext cx="1096194" cy="307777"/>
          </a:xfrm>
          <a:prstGeom prst="rect">
            <a:avLst/>
          </a:prstGeom>
          <a:noFill/>
        </p:spPr>
        <p:txBody>
          <a:bodyPr wrap="square" rtlCol="0">
            <a:spAutoFit/>
          </a:bodyPr>
          <a:lstStyle/>
          <a:p>
            <a:r>
              <a:rPr lang="fr-FR" sz="1400" dirty="0" smtClean="0"/>
              <a:t>1,96 cm</a:t>
            </a:r>
            <a:endParaRPr lang="fr-FR" sz="1400" dirty="0"/>
          </a:p>
        </p:txBody>
      </p:sp>
      <p:sp>
        <p:nvSpPr>
          <p:cNvPr id="63" name="ZoneTexte 62"/>
          <p:cNvSpPr txBox="1"/>
          <p:nvPr/>
        </p:nvSpPr>
        <p:spPr>
          <a:xfrm>
            <a:off x="1310689" y="937277"/>
            <a:ext cx="2505388" cy="338554"/>
          </a:xfrm>
          <a:prstGeom prst="rect">
            <a:avLst/>
          </a:prstGeom>
          <a:noFill/>
        </p:spPr>
        <p:txBody>
          <a:bodyPr wrap="square" rtlCol="0">
            <a:spAutoFit/>
          </a:bodyPr>
          <a:lstStyle/>
          <a:p>
            <a:r>
              <a:rPr lang="fr-FR" sz="1600" b="1" dirty="0"/>
              <a:t>10,29cm</a:t>
            </a:r>
          </a:p>
        </p:txBody>
      </p:sp>
      <p:sp>
        <p:nvSpPr>
          <p:cNvPr id="64" name="ZoneTexte 63"/>
          <p:cNvSpPr txBox="1"/>
          <p:nvPr/>
        </p:nvSpPr>
        <p:spPr>
          <a:xfrm>
            <a:off x="1233694" y="1718713"/>
            <a:ext cx="2505388" cy="338554"/>
          </a:xfrm>
          <a:prstGeom prst="rect">
            <a:avLst/>
          </a:prstGeom>
          <a:noFill/>
        </p:spPr>
        <p:txBody>
          <a:bodyPr wrap="square" rtlCol="0">
            <a:spAutoFit/>
          </a:bodyPr>
          <a:lstStyle/>
          <a:p>
            <a:r>
              <a:rPr lang="fr-FR" sz="1600" b="1" dirty="0"/>
              <a:t>10,88cm</a:t>
            </a:r>
          </a:p>
        </p:txBody>
      </p:sp>
      <p:cxnSp>
        <p:nvCxnSpPr>
          <p:cNvPr id="65" name="Connecteur droit avec flèche 64"/>
          <p:cNvCxnSpPr/>
          <p:nvPr/>
        </p:nvCxnSpPr>
        <p:spPr>
          <a:xfrm flipH="1">
            <a:off x="761132" y="1794067"/>
            <a:ext cx="8498" cy="680947"/>
          </a:xfrm>
          <a:prstGeom prst="straightConnector1">
            <a:avLst/>
          </a:prstGeom>
          <a:ln>
            <a:prstDash val="dashDot"/>
            <a:tailEnd type="triangle"/>
          </a:ln>
        </p:spPr>
        <p:style>
          <a:lnRef idx="1">
            <a:schemeClr val="accent1"/>
          </a:lnRef>
          <a:fillRef idx="0">
            <a:schemeClr val="accent1"/>
          </a:fillRef>
          <a:effectRef idx="0">
            <a:schemeClr val="accent1"/>
          </a:effectRef>
          <a:fontRef idx="minor">
            <a:schemeClr val="tx1"/>
          </a:fontRef>
        </p:style>
      </p:cxnSp>
      <p:sp>
        <p:nvSpPr>
          <p:cNvPr id="68" name="ZoneTexte 67"/>
          <p:cNvSpPr txBox="1"/>
          <p:nvPr/>
        </p:nvSpPr>
        <p:spPr>
          <a:xfrm>
            <a:off x="1260792" y="2453471"/>
            <a:ext cx="2505388" cy="338554"/>
          </a:xfrm>
          <a:prstGeom prst="rect">
            <a:avLst/>
          </a:prstGeom>
          <a:noFill/>
        </p:spPr>
        <p:txBody>
          <a:bodyPr wrap="square" rtlCol="0">
            <a:spAutoFit/>
          </a:bodyPr>
          <a:lstStyle/>
          <a:p>
            <a:r>
              <a:rPr lang="fr-FR" sz="1600" b="1" dirty="0"/>
              <a:t>15,53cm</a:t>
            </a:r>
          </a:p>
        </p:txBody>
      </p:sp>
      <p:cxnSp>
        <p:nvCxnSpPr>
          <p:cNvPr id="69" name="Connecteur droit avec flèche 68"/>
          <p:cNvCxnSpPr/>
          <p:nvPr/>
        </p:nvCxnSpPr>
        <p:spPr>
          <a:xfrm flipH="1">
            <a:off x="445784" y="5282452"/>
            <a:ext cx="15365" cy="935414"/>
          </a:xfrm>
          <a:prstGeom prst="straightConnector1">
            <a:avLst/>
          </a:prstGeom>
          <a:ln>
            <a:prstDash val="dashDot"/>
            <a:tailEnd type="triangle"/>
          </a:ln>
        </p:spPr>
        <p:style>
          <a:lnRef idx="1">
            <a:schemeClr val="accent1"/>
          </a:lnRef>
          <a:fillRef idx="0">
            <a:schemeClr val="accent1"/>
          </a:fillRef>
          <a:effectRef idx="0">
            <a:schemeClr val="accent1"/>
          </a:effectRef>
          <a:fontRef idx="minor">
            <a:schemeClr val="tx1"/>
          </a:fontRef>
        </p:style>
      </p:cxnSp>
      <p:cxnSp>
        <p:nvCxnSpPr>
          <p:cNvPr id="70" name="Connecteur droit avec flèche 69"/>
          <p:cNvCxnSpPr/>
          <p:nvPr/>
        </p:nvCxnSpPr>
        <p:spPr>
          <a:xfrm flipH="1">
            <a:off x="431822" y="4211506"/>
            <a:ext cx="4249" cy="857055"/>
          </a:xfrm>
          <a:prstGeom prst="straightConnector1">
            <a:avLst/>
          </a:prstGeom>
          <a:ln>
            <a:prstDash val="dashDot"/>
            <a:tailEnd type="triangle"/>
          </a:ln>
        </p:spPr>
        <p:style>
          <a:lnRef idx="1">
            <a:schemeClr val="accent1"/>
          </a:lnRef>
          <a:fillRef idx="0">
            <a:schemeClr val="accent1"/>
          </a:fillRef>
          <a:effectRef idx="0">
            <a:schemeClr val="accent1"/>
          </a:effectRef>
          <a:fontRef idx="minor">
            <a:schemeClr val="tx1"/>
          </a:fontRef>
        </p:style>
      </p:cxnSp>
      <p:cxnSp>
        <p:nvCxnSpPr>
          <p:cNvPr id="71" name="Connecteur droit avec flèche 70"/>
          <p:cNvCxnSpPr/>
          <p:nvPr/>
        </p:nvCxnSpPr>
        <p:spPr>
          <a:xfrm flipH="1">
            <a:off x="333310" y="2508791"/>
            <a:ext cx="4249" cy="790239"/>
          </a:xfrm>
          <a:prstGeom prst="straightConnector1">
            <a:avLst/>
          </a:prstGeom>
          <a:ln>
            <a:prstDash val="dashDot"/>
            <a:tailEnd type="triangle"/>
          </a:ln>
        </p:spPr>
        <p:style>
          <a:lnRef idx="1">
            <a:schemeClr val="accent1"/>
          </a:lnRef>
          <a:fillRef idx="0">
            <a:schemeClr val="accent1"/>
          </a:fillRef>
          <a:effectRef idx="0">
            <a:schemeClr val="accent1"/>
          </a:effectRef>
          <a:fontRef idx="minor">
            <a:schemeClr val="tx1"/>
          </a:fontRef>
        </p:style>
      </p:cxnSp>
      <p:cxnSp>
        <p:nvCxnSpPr>
          <p:cNvPr id="78" name="Connecteur droit avec flèche 77"/>
          <p:cNvCxnSpPr/>
          <p:nvPr/>
        </p:nvCxnSpPr>
        <p:spPr>
          <a:xfrm>
            <a:off x="5603778" y="395112"/>
            <a:ext cx="3034" cy="870059"/>
          </a:xfrm>
          <a:prstGeom prst="straightConnector1">
            <a:avLst/>
          </a:prstGeom>
          <a:ln>
            <a:prstDash val="dashDot"/>
            <a:tailEnd type="triangle"/>
          </a:ln>
        </p:spPr>
        <p:style>
          <a:lnRef idx="1">
            <a:schemeClr val="accent1"/>
          </a:lnRef>
          <a:fillRef idx="0">
            <a:schemeClr val="accent1"/>
          </a:fillRef>
          <a:effectRef idx="0">
            <a:schemeClr val="accent1"/>
          </a:effectRef>
          <a:fontRef idx="minor">
            <a:schemeClr val="tx1"/>
          </a:fontRef>
        </p:style>
      </p:cxnSp>
      <p:cxnSp>
        <p:nvCxnSpPr>
          <p:cNvPr id="82" name="Connecteur droit avec flèche 81"/>
          <p:cNvCxnSpPr/>
          <p:nvPr/>
        </p:nvCxnSpPr>
        <p:spPr>
          <a:xfrm>
            <a:off x="5601693" y="1392120"/>
            <a:ext cx="3034" cy="824880"/>
          </a:xfrm>
          <a:prstGeom prst="straightConnector1">
            <a:avLst/>
          </a:prstGeom>
          <a:ln>
            <a:prstDash val="dashDot"/>
            <a:tailEnd type="triangle"/>
          </a:ln>
        </p:spPr>
        <p:style>
          <a:lnRef idx="1">
            <a:schemeClr val="accent1"/>
          </a:lnRef>
          <a:fillRef idx="0">
            <a:schemeClr val="accent1"/>
          </a:fillRef>
          <a:effectRef idx="0">
            <a:schemeClr val="accent1"/>
          </a:effectRef>
          <a:fontRef idx="minor">
            <a:schemeClr val="tx1"/>
          </a:fontRef>
        </p:style>
      </p:cxnSp>
      <p:sp>
        <p:nvSpPr>
          <p:cNvPr id="84" name="ZoneTexte 83"/>
          <p:cNvSpPr txBox="1"/>
          <p:nvPr/>
        </p:nvSpPr>
        <p:spPr>
          <a:xfrm>
            <a:off x="5719478" y="3437666"/>
            <a:ext cx="2505388" cy="338554"/>
          </a:xfrm>
          <a:prstGeom prst="rect">
            <a:avLst/>
          </a:prstGeom>
          <a:noFill/>
        </p:spPr>
        <p:txBody>
          <a:bodyPr wrap="square" rtlCol="0">
            <a:spAutoFit/>
          </a:bodyPr>
          <a:lstStyle/>
          <a:p>
            <a:r>
              <a:rPr lang="fr-FR" sz="1600" b="1" dirty="0"/>
              <a:t>5 cm</a:t>
            </a:r>
          </a:p>
        </p:txBody>
      </p:sp>
      <p:cxnSp>
        <p:nvCxnSpPr>
          <p:cNvPr id="85" name="Connecteur droit avec flèche 84"/>
          <p:cNvCxnSpPr/>
          <p:nvPr/>
        </p:nvCxnSpPr>
        <p:spPr>
          <a:xfrm>
            <a:off x="5260036" y="3507854"/>
            <a:ext cx="3034" cy="824880"/>
          </a:xfrm>
          <a:prstGeom prst="straightConnector1">
            <a:avLst/>
          </a:prstGeom>
          <a:ln>
            <a:prstDash val="dashDot"/>
            <a:tailEnd type="triangle"/>
          </a:ln>
        </p:spPr>
        <p:style>
          <a:lnRef idx="1">
            <a:schemeClr val="accent1"/>
          </a:lnRef>
          <a:fillRef idx="0">
            <a:schemeClr val="accent1"/>
          </a:fillRef>
          <a:effectRef idx="0">
            <a:schemeClr val="accent1"/>
          </a:effectRef>
          <a:fontRef idx="minor">
            <a:schemeClr val="tx1"/>
          </a:fontRef>
        </p:style>
      </p:cxnSp>
      <p:sp>
        <p:nvSpPr>
          <p:cNvPr id="87" name="ZoneTexte 86"/>
          <p:cNvSpPr txBox="1"/>
          <p:nvPr/>
        </p:nvSpPr>
        <p:spPr>
          <a:xfrm>
            <a:off x="5645847" y="4591833"/>
            <a:ext cx="2505388" cy="338554"/>
          </a:xfrm>
          <a:prstGeom prst="rect">
            <a:avLst/>
          </a:prstGeom>
          <a:noFill/>
        </p:spPr>
        <p:txBody>
          <a:bodyPr wrap="square" rtlCol="0">
            <a:spAutoFit/>
          </a:bodyPr>
          <a:lstStyle/>
          <a:p>
            <a:r>
              <a:rPr lang="fr-FR" sz="1600" b="1" dirty="0"/>
              <a:t>4,08 cm</a:t>
            </a:r>
          </a:p>
        </p:txBody>
      </p:sp>
      <p:sp>
        <p:nvSpPr>
          <p:cNvPr id="88" name="ZoneTexte 87"/>
          <p:cNvSpPr txBox="1"/>
          <p:nvPr/>
        </p:nvSpPr>
        <p:spPr>
          <a:xfrm>
            <a:off x="5614494" y="5510034"/>
            <a:ext cx="2505388" cy="338554"/>
          </a:xfrm>
          <a:prstGeom prst="rect">
            <a:avLst/>
          </a:prstGeom>
          <a:noFill/>
        </p:spPr>
        <p:txBody>
          <a:bodyPr wrap="square" rtlCol="0">
            <a:spAutoFit/>
          </a:bodyPr>
          <a:lstStyle/>
          <a:p>
            <a:r>
              <a:rPr lang="fr-FR" sz="1600" b="1" dirty="0"/>
              <a:t>5 cm</a:t>
            </a:r>
          </a:p>
        </p:txBody>
      </p:sp>
      <p:cxnSp>
        <p:nvCxnSpPr>
          <p:cNvPr id="89" name="Connecteur droit avec flèche 88"/>
          <p:cNvCxnSpPr/>
          <p:nvPr/>
        </p:nvCxnSpPr>
        <p:spPr>
          <a:xfrm>
            <a:off x="5250352" y="5553688"/>
            <a:ext cx="21773" cy="812689"/>
          </a:xfrm>
          <a:prstGeom prst="straightConnector1">
            <a:avLst/>
          </a:prstGeom>
          <a:ln>
            <a:prstDash val="dashDot"/>
            <a:tailEnd type="triangle"/>
          </a:ln>
        </p:spPr>
        <p:style>
          <a:lnRef idx="1">
            <a:schemeClr val="accent1"/>
          </a:lnRef>
          <a:fillRef idx="0">
            <a:schemeClr val="accent1"/>
          </a:fillRef>
          <a:effectRef idx="0">
            <a:schemeClr val="accent1"/>
          </a:effectRef>
          <a:fontRef idx="minor">
            <a:schemeClr val="tx1"/>
          </a:fontRef>
        </p:style>
      </p:cxnSp>
      <p:cxnSp>
        <p:nvCxnSpPr>
          <p:cNvPr id="90" name="Connecteur droit avec flèche 89"/>
          <p:cNvCxnSpPr/>
          <p:nvPr/>
        </p:nvCxnSpPr>
        <p:spPr>
          <a:xfrm>
            <a:off x="8360085" y="4286665"/>
            <a:ext cx="3034" cy="824880"/>
          </a:xfrm>
          <a:prstGeom prst="straightConnector1">
            <a:avLst/>
          </a:prstGeom>
          <a:ln>
            <a:prstDash val="dashDot"/>
            <a:tailEnd type="triangle"/>
          </a:ln>
        </p:spPr>
        <p:style>
          <a:lnRef idx="1">
            <a:schemeClr val="accent1"/>
          </a:lnRef>
          <a:fillRef idx="0">
            <a:schemeClr val="accent1"/>
          </a:fillRef>
          <a:effectRef idx="0">
            <a:schemeClr val="accent1"/>
          </a:effectRef>
          <a:fontRef idx="minor">
            <a:schemeClr val="tx1"/>
          </a:fontRef>
        </p:style>
      </p:cxnSp>
      <p:cxnSp>
        <p:nvCxnSpPr>
          <p:cNvPr id="91" name="Connecteur droit avec flèche 90"/>
          <p:cNvCxnSpPr/>
          <p:nvPr/>
        </p:nvCxnSpPr>
        <p:spPr>
          <a:xfrm flipH="1">
            <a:off x="5256481" y="4623666"/>
            <a:ext cx="12610" cy="785532"/>
          </a:xfrm>
          <a:prstGeom prst="straightConnector1">
            <a:avLst/>
          </a:prstGeom>
          <a:ln>
            <a:prstDash val="dashDot"/>
            <a:tailEnd type="triangle"/>
          </a:ln>
        </p:spPr>
        <p:style>
          <a:lnRef idx="1">
            <a:schemeClr val="accent1"/>
          </a:lnRef>
          <a:fillRef idx="0">
            <a:schemeClr val="accent1"/>
          </a:fillRef>
          <a:effectRef idx="0">
            <a:schemeClr val="accent1"/>
          </a:effectRef>
          <a:fontRef idx="minor">
            <a:schemeClr val="tx1"/>
          </a:fontRef>
        </p:style>
      </p:cxnSp>
      <p:sp>
        <p:nvSpPr>
          <p:cNvPr id="92" name="ZoneTexte 91"/>
          <p:cNvSpPr txBox="1"/>
          <p:nvPr/>
        </p:nvSpPr>
        <p:spPr>
          <a:xfrm rot="16200000">
            <a:off x="4793440" y="4705866"/>
            <a:ext cx="1096194" cy="307777"/>
          </a:xfrm>
          <a:prstGeom prst="rect">
            <a:avLst/>
          </a:prstGeom>
          <a:noFill/>
        </p:spPr>
        <p:txBody>
          <a:bodyPr wrap="square" rtlCol="0">
            <a:spAutoFit/>
          </a:bodyPr>
          <a:lstStyle/>
          <a:p>
            <a:r>
              <a:rPr lang="fr-FR" sz="1400" b="1" dirty="0" smtClean="0"/>
              <a:t>1,06 cm</a:t>
            </a:r>
            <a:endParaRPr lang="fr-FR" sz="1400" b="1" dirty="0"/>
          </a:p>
        </p:txBody>
      </p:sp>
      <p:sp>
        <p:nvSpPr>
          <p:cNvPr id="97" name="ZoneTexte 96"/>
          <p:cNvSpPr txBox="1"/>
          <p:nvPr/>
        </p:nvSpPr>
        <p:spPr>
          <a:xfrm rot="16200000">
            <a:off x="4818308" y="5673549"/>
            <a:ext cx="1096194" cy="307777"/>
          </a:xfrm>
          <a:prstGeom prst="rect">
            <a:avLst/>
          </a:prstGeom>
          <a:noFill/>
        </p:spPr>
        <p:txBody>
          <a:bodyPr wrap="square" rtlCol="0">
            <a:spAutoFit/>
          </a:bodyPr>
          <a:lstStyle/>
          <a:p>
            <a:r>
              <a:rPr lang="fr-FR" sz="1400" b="1" dirty="0" smtClean="0"/>
              <a:t>0,95cm</a:t>
            </a:r>
            <a:endParaRPr lang="fr-FR" sz="1400" b="1" dirty="0"/>
          </a:p>
        </p:txBody>
      </p:sp>
      <p:cxnSp>
        <p:nvCxnSpPr>
          <p:cNvPr id="99" name="Connecteur droit avec flèche 98"/>
          <p:cNvCxnSpPr/>
          <p:nvPr/>
        </p:nvCxnSpPr>
        <p:spPr>
          <a:xfrm>
            <a:off x="8234940" y="830141"/>
            <a:ext cx="6858" cy="938166"/>
          </a:xfrm>
          <a:prstGeom prst="straightConnector1">
            <a:avLst/>
          </a:prstGeom>
          <a:ln>
            <a:prstDash val="dashDot"/>
            <a:tailEnd type="triangle"/>
          </a:ln>
        </p:spPr>
        <p:style>
          <a:lnRef idx="1">
            <a:schemeClr val="accent1"/>
          </a:lnRef>
          <a:fillRef idx="0">
            <a:schemeClr val="accent1"/>
          </a:fillRef>
          <a:effectRef idx="0">
            <a:schemeClr val="accent1"/>
          </a:effectRef>
          <a:fontRef idx="minor">
            <a:schemeClr val="tx1"/>
          </a:fontRef>
        </p:style>
      </p:cxnSp>
      <p:cxnSp>
        <p:nvCxnSpPr>
          <p:cNvPr id="102" name="Connecteur droit avec flèche 101"/>
          <p:cNvCxnSpPr/>
          <p:nvPr/>
        </p:nvCxnSpPr>
        <p:spPr>
          <a:xfrm>
            <a:off x="8222129" y="2022928"/>
            <a:ext cx="24188" cy="1049778"/>
          </a:xfrm>
          <a:prstGeom prst="straightConnector1">
            <a:avLst/>
          </a:prstGeom>
          <a:ln>
            <a:prstDash val="dashDot"/>
            <a:tailEnd type="triangle"/>
          </a:ln>
        </p:spPr>
        <p:style>
          <a:lnRef idx="1">
            <a:schemeClr val="accent1"/>
          </a:lnRef>
          <a:fillRef idx="0">
            <a:schemeClr val="accent1"/>
          </a:fillRef>
          <a:effectRef idx="0">
            <a:schemeClr val="accent1"/>
          </a:effectRef>
          <a:fontRef idx="minor">
            <a:schemeClr val="tx1"/>
          </a:fontRef>
        </p:style>
      </p:cxnSp>
      <p:sp>
        <p:nvSpPr>
          <p:cNvPr id="72" name="Rectangle 71"/>
          <p:cNvSpPr/>
          <p:nvPr/>
        </p:nvSpPr>
        <p:spPr>
          <a:xfrm>
            <a:off x="227328" y="214512"/>
            <a:ext cx="4814119" cy="861774"/>
          </a:xfrm>
          <a:prstGeom prst="rect">
            <a:avLst/>
          </a:prstGeom>
        </p:spPr>
        <p:txBody>
          <a:bodyPr wrap="square">
            <a:spAutoFit/>
          </a:bodyPr>
          <a:lstStyle/>
          <a:p>
            <a:r>
              <a:rPr lang="fr-FR" sz="3200" b="1" cap="all" dirty="0">
                <a:ln w="15875">
                  <a:solidFill>
                    <a:sysClr val="window" lastClr="FFFFFF"/>
                  </a:solidFill>
                </a:ln>
                <a:solidFill>
                  <a:srgbClr val="DF5327"/>
                </a:solidFill>
                <a:effectLst>
                  <a:outerShdw dist="38100" dir="2700000" algn="tl" rotWithShape="0">
                    <a:srgbClr val="DF5327"/>
                  </a:outerShdw>
                </a:effectLst>
                <a:latin typeface="Adobe Garamond Pro" panose="02020502060506020403" pitchFamily="18" charset="0"/>
              </a:rPr>
              <a:t>USED </a:t>
            </a:r>
            <a:r>
              <a:rPr lang="fr-FR" sz="3200" b="1" cap="all" dirty="0" smtClean="0">
                <a:ln w="15875">
                  <a:solidFill>
                    <a:sysClr val="window" lastClr="FFFFFF"/>
                  </a:solidFill>
                </a:ln>
                <a:solidFill>
                  <a:srgbClr val="DF5327"/>
                </a:solidFill>
                <a:effectLst>
                  <a:outerShdw dist="38100" dir="2700000" algn="tl" rotWithShape="0">
                    <a:srgbClr val="DF5327"/>
                  </a:outerShdw>
                </a:effectLst>
                <a:latin typeface="Adobe Garamond Pro" panose="02020502060506020403" pitchFamily="18" charset="0"/>
              </a:rPr>
              <a:t>BUTTONS:</a:t>
            </a:r>
            <a:r>
              <a:rPr lang="fr-FR" b="1" cap="all" dirty="0">
                <a:ln w="15875">
                  <a:solidFill>
                    <a:sysClr val="window" lastClr="FFFFFF"/>
                  </a:solidFill>
                </a:ln>
                <a:solidFill>
                  <a:srgbClr val="DF5327"/>
                </a:solidFill>
                <a:effectLst>
                  <a:outerShdw dist="38100" dir="2700000" algn="tl" rotWithShape="0">
                    <a:srgbClr val="DF5327"/>
                  </a:outerShdw>
                </a:effectLst>
                <a:latin typeface="Adobe Garamond Pro" panose="02020502060506020403" pitchFamily="18" charset="0"/>
              </a:rPr>
              <a:t/>
            </a:r>
            <a:br>
              <a:rPr lang="fr-FR" b="1" cap="all" dirty="0">
                <a:ln w="15875">
                  <a:solidFill>
                    <a:sysClr val="window" lastClr="FFFFFF"/>
                  </a:solidFill>
                </a:ln>
                <a:solidFill>
                  <a:srgbClr val="DF5327"/>
                </a:solidFill>
                <a:effectLst>
                  <a:outerShdw dist="38100" dir="2700000" algn="tl" rotWithShape="0">
                    <a:srgbClr val="DF5327"/>
                  </a:outerShdw>
                </a:effectLst>
                <a:latin typeface="Adobe Garamond Pro" panose="02020502060506020403" pitchFamily="18" charset="0"/>
              </a:rPr>
            </a:br>
            <a:endParaRPr lang="fr-FR" dirty="0"/>
          </a:p>
        </p:txBody>
      </p:sp>
      <p:sp>
        <p:nvSpPr>
          <p:cNvPr id="22" name="Rectangle 21"/>
          <p:cNvSpPr/>
          <p:nvPr/>
        </p:nvSpPr>
        <p:spPr>
          <a:xfrm>
            <a:off x="8880734" y="4198774"/>
            <a:ext cx="894797" cy="338554"/>
          </a:xfrm>
          <a:prstGeom prst="rect">
            <a:avLst/>
          </a:prstGeom>
        </p:spPr>
        <p:txBody>
          <a:bodyPr wrap="none">
            <a:spAutoFit/>
          </a:bodyPr>
          <a:lstStyle/>
          <a:p>
            <a:r>
              <a:rPr lang="fr-FR" sz="1600" b="1" dirty="0"/>
              <a:t>6,96 cm</a:t>
            </a:r>
          </a:p>
        </p:txBody>
      </p:sp>
      <p:sp>
        <p:nvSpPr>
          <p:cNvPr id="23" name="Rectangle 22"/>
          <p:cNvSpPr/>
          <p:nvPr/>
        </p:nvSpPr>
        <p:spPr>
          <a:xfrm>
            <a:off x="9241347" y="5121672"/>
            <a:ext cx="857927" cy="338554"/>
          </a:xfrm>
          <a:prstGeom prst="rect">
            <a:avLst/>
          </a:prstGeom>
        </p:spPr>
        <p:txBody>
          <a:bodyPr wrap="none">
            <a:spAutoFit/>
          </a:bodyPr>
          <a:lstStyle/>
          <a:p>
            <a:r>
              <a:rPr lang="fr-FR" sz="1600" b="1" dirty="0"/>
              <a:t>7,73 cm</a:t>
            </a:r>
          </a:p>
        </p:txBody>
      </p:sp>
      <p:cxnSp>
        <p:nvCxnSpPr>
          <p:cNvPr id="73" name="Connecteur droit avec flèche 72"/>
          <p:cNvCxnSpPr/>
          <p:nvPr/>
        </p:nvCxnSpPr>
        <p:spPr>
          <a:xfrm>
            <a:off x="8353508" y="5353633"/>
            <a:ext cx="3034" cy="824880"/>
          </a:xfrm>
          <a:prstGeom prst="straightConnector1">
            <a:avLst/>
          </a:prstGeom>
          <a:ln>
            <a:prstDash val="dashDot"/>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1792319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04769" y="1752240"/>
            <a:ext cx="10058400" cy="3614498"/>
          </a:xfrm>
          <a:prstGeom prst="rect">
            <a:avLst/>
          </a:prstGeom>
        </p:spPr>
      </p:pic>
      <p:sp>
        <p:nvSpPr>
          <p:cNvPr id="3" name="ZoneTexte 2"/>
          <p:cNvSpPr txBox="1"/>
          <p:nvPr/>
        </p:nvSpPr>
        <p:spPr>
          <a:xfrm>
            <a:off x="363070" y="524435"/>
            <a:ext cx="8485095" cy="923330"/>
          </a:xfrm>
          <a:prstGeom prst="rect">
            <a:avLst/>
          </a:prstGeom>
          <a:noFill/>
        </p:spPr>
        <p:txBody>
          <a:bodyPr wrap="square" rtlCol="0">
            <a:spAutoFit/>
          </a:bodyPr>
          <a:lstStyle/>
          <a:p>
            <a:r>
              <a:rPr lang="fr-FR" sz="3600" b="1" cap="all" dirty="0" smtClean="0">
                <a:ln w="15875">
                  <a:solidFill>
                    <a:sysClr val="window" lastClr="FFFFFF"/>
                  </a:solidFill>
                </a:ln>
                <a:solidFill>
                  <a:srgbClr val="DF5327"/>
                </a:solidFill>
                <a:effectLst>
                  <a:outerShdw dist="38100" dir="2700000" algn="tl" rotWithShape="0">
                    <a:srgbClr val="DF5327"/>
                  </a:outerShdw>
                </a:effectLst>
                <a:latin typeface="Adobe Garamond Pro" panose="02020502060506020403" pitchFamily="18" charset="0"/>
              </a:rPr>
              <a:t>USED COLORS:</a:t>
            </a:r>
            <a:endParaRPr lang="fr-FR" sz="3600" b="1" cap="all" dirty="0">
              <a:ln w="15875">
                <a:solidFill>
                  <a:sysClr val="window" lastClr="FFFFFF"/>
                </a:solidFill>
              </a:ln>
              <a:solidFill>
                <a:srgbClr val="DF5327"/>
              </a:solidFill>
              <a:effectLst>
                <a:outerShdw dist="38100" dir="2700000" algn="tl" rotWithShape="0">
                  <a:srgbClr val="DF5327"/>
                </a:outerShdw>
              </a:effectLst>
              <a:latin typeface="Adobe Garamond Pro" panose="02020502060506020403" pitchFamily="18" charset="0"/>
            </a:endParaRPr>
          </a:p>
          <a:p>
            <a:endParaRPr lang="fr-FR" dirty="0"/>
          </a:p>
        </p:txBody>
      </p:sp>
    </p:spTree>
    <p:extLst>
      <p:ext uri="{BB962C8B-B14F-4D97-AF65-F5344CB8AC3E}">
        <p14:creationId xmlns:p14="http://schemas.microsoft.com/office/powerpoint/2010/main" val="3700640811"/>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363070" y="524435"/>
            <a:ext cx="8485095" cy="923330"/>
          </a:xfrm>
          <a:prstGeom prst="rect">
            <a:avLst/>
          </a:prstGeom>
          <a:noFill/>
        </p:spPr>
        <p:txBody>
          <a:bodyPr wrap="square" rtlCol="0">
            <a:spAutoFit/>
          </a:bodyPr>
          <a:lstStyle/>
          <a:p>
            <a:r>
              <a:rPr lang="fr-FR" sz="3600" b="1" cap="all" dirty="0" err="1">
                <a:ln w="15875">
                  <a:solidFill>
                    <a:sysClr val="window" lastClr="FFFFFF"/>
                  </a:solidFill>
                </a:ln>
                <a:solidFill>
                  <a:srgbClr val="DF5327"/>
                </a:solidFill>
                <a:effectLst>
                  <a:outerShdw dist="38100" dir="2700000" algn="tl" rotWithShape="0">
                    <a:srgbClr val="DF5327"/>
                  </a:outerShdw>
                </a:effectLst>
                <a:latin typeface="Adobe Garamond Pro" panose="02020502060506020403" pitchFamily="18" charset="0"/>
              </a:rPr>
              <a:t>Pictures</a:t>
            </a:r>
            <a:r>
              <a:rPr lang="fr-FR" sz="3600" b="1" cap="all" dirty="0">
                <a:ln w="15875">
                  <a:solidFill>
                    <a:sysClr val="window" lastClr="FFFFFF"/>
                  </a:solidFill>
                </a:ln>
                <a:solidFill>
                  <a:srgbClr val="DF5327"/>
                </a:solidFill>
                <a:effectLst>
                  <a:outerShdw dist="38100" dir="2700000" algn="tl" rotWithShape="0">
                    <a:srgbClr val="DF5327"/>
                  </a:outerShdw>
                </a:effectLst>
                <a:latin typeface="Adobe Garamond Pro" panose="02020502060506020403" pitchFamily="18" charset="0"/>
              </a:rPr>
              <a:t> </a:t>
            </a:r>
            <a:r>
              <a:rPr lang="fr-FR" sz="3600" b="1" cap="all" dirty="0" err="1">
                <a:ln w="15875">
                  <a:solidFill>
                    <a:sysClr val="window" lastClr="FFFFFF"/>
                  </a:solidFill>
                </a:ln>
                <a:solidFill>
                  <a:srgbClr val="DF5327"/>
                </a:solidFill>
                <a:effectLst>
                  <a:outerShdw dist="38100" dir="2700000" algn="tl" rotWithShape="0">
                    <a:srgbClr val="DF5327"/>
                  </a:outerShdw>
                </a:effectLst>
                <a:latin typeface="Adobe Garamond Pro" panose="02020502060506020403" pitchFamily="18" charset="0"/>
              </a:rPr>
              <a:t>that</a:t>
            </a:r>
            <a:r>
              <a:rPr lang="fr-FR" sz="3600" b="1" cap="all" dirty="0">
                <a:ln w="15875">
                  <a:solidFill>
                    <a:sysClr val="window" lastClr="FFFFFF"/>
                  </a:solidFill>
                </a:ln>
                <a:solidFill>
                  <a:srgbClr val="DF5327"/>
                </a:solidFill>
                <a:effectLst>
                  <a:outerShdw dist="38100" dir="2700000" algn="tl" rotWithShape="0">
                    <a:srgbClr val="DF5327"/>
                  </a:outerShdw>
                </a:effectLst>
                <a:latin typeface="Adobe Garamond Pro" panose="02020502060506020403" pitchFamily="18" charset="0"/>
              </a:rPr>
              <a:t> </a:t>
            </a:r>
            <a:r>
              <a:rPr lang="fr-FR" sz="3600" b="1" cap="all" dirty="0" err="1">
                <a:ln w="15875">
                  <a:solidFill>
                    <a:sysClr val="window" lastClr="FFFFFF"/>
                  </a:solidFill>
                </a:ln>
                <a:solidFill>
                  <a:srgbClr val="DF5327"/>
                </a:solidFill>
                <a:effectLst>
                  <a:outerShdw dist="38100" dir="2700000" algn="tl" rotWithShape="0">
                    <a:srgbClr val="DF5327"/>
                  </a:outerShdw>
                </a:effectLst>
                <a:latin typeface="Adobe Garamond Pro" panose="02020502060506020403" pitchFamily="18" charset="0"/>
              </a:rPr>
              <a:t>inspired</a:t>
            </a:r>
            <a:r>
              <a:rPr lang="fr-FR" sz="3600" b="1" cap="all" dirty="0">
                <a:ln w="15875">
                  <a:solidFill>
                    <a:sysClr val="window" lastClr="FFFFFF"/>
                  </a:solidFill>
                </a:ln>
                <a:solidFill>
                  <a:srgbClr val="DF5327"/>
                </a:solidFill>
                <a:effectLst>
                  <a:outerShdw dist="38100" dir="2700000" algn="tl" rotWithShape="0">
                    <a:srgbClr val="DF5327"/>
                  </a:outerShdw>
                </a:effectLst>
                <a:latin typeface="Adobe Garamond Pro" panose="02020502060506020403" pitchFamily="18" charset="0"/>
              </a:rPr>
              <a:t> us:</a:t>
            </a:r>
          </a:p>
          <a:p>
            <a:endParaRPr lang="fr-FR" dirty="0"/>
          </a:p>
        </p:txBody>
      </p:sp>
      <p:pic>
        <p:nvPicPr>
          <p:cNvPr id="10" name="Image 9"/>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09282" y="1307804"/>
            <a:ext cx="5851114" cy="4299619"/>
          </a:xfrm>
          <a:prstGeom prst="rect">
            <a:avLst/>
          </a:prstGeom>
        </p:spPr>
      </p:pic>
      <p:pic>
        <p:nvPicPr>
          <p:cNvPr id="11" name="Image 1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239435" y="1307803"/>
            <a:ext cx="5660648" cy="4299619"/>
          </a:xfrm>
          <a:prstGeom prst="rect">
            <a:avLst/>
          </a:prstGeom>
        </p:spPr>
      </p:pic>
    </p:spTree>
    <p:extLst>
      <p:ext uri="{BB962C8B-B14F-4D97-AF65-F5344CB8AC3E}">
        <p14:creationId xmlns:p14="http://schemas.microsoft.com/office/powerpoint/2010/main" val="2145251764"/>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56663" y="321796"/>
            <a:ext cx="5233147" cy="3070979"/>
          </a:xfrm>
          <a:prstGeom prst="rect">
            <a:avLst/>
          </a:prstGeom>
        </p:spPr>
      </p:pic>
      <p:pic>
        <p:nvPicPr>
          <p:cNvPr id="3" name="Imag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189008" y="349093"/>
            <a:ext cx="5415804" cy="3043682"/>
          </a:xfrm>
          <a:prstGeom prst="rect">
            <a:avLst/>
          </a:prstGeom>
        </p:spPr>
      </p:pic>
      <p:pic>
        <p:nvPicPr>
          <p:cNvPr id="5" name="Imag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35641" y="3565378"/>
            <a:ext cx="2929218" cy="2929218"/>
          </a:xfrm>
          <a:prstGeom prst="rect">
            <a:avLst/>
          </a:prstGeom>
        </p:spPr>
      </p:pic>
      <p:pic>
        <p:nvPicPr>
          <p:cNvPr id="8" name="Image 7"/>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832410" y="3565378"/>
            <a:ext cx="3152215" cy="2836994"/>
          </a:xfrm>
          <a:prstGeom prst="rect">
            <a:avLst/>
          </a:prstGeom>
        </p:spPr>
      </p:pic>
      <p:pic>
        <p:nvPicPr>
          <p:cNvPr id="9" name="Image 8"/>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089962" y="3497975"/>
            <a:ext cx="4762500" cy="2971800"/>
          </a:xfrm>
          <a:prstGeom prst="rect">
            <a:avLst/>
          </a:prstGeom>
        </p:spPr>
      </p:pic>
    </p:spTree>
    <p:extLst>
      <p:ext uri="{BB962C8B-B14F-4D97-AF65-F5344CB8AC3E}">
        <p14:creationId xmlns:p14="http://schemas.microsoft.com/office/powerpoint/2010/main" val="2450935683"/>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1828800" y="2250831"/>
            <a:ext cx="8736037" cy="1938992"/>
          </a:xfrm>
          <a:prstGeom prst="rect">
            <a:avLst/>
          </a:prstGeom>
          <a:noFill/>
        </p:spPr>
        <p:txBody>
          <a:bodyPr wrap="square" rtlCol="0">
            <a:spAutoFit/>
          </a:bodyPr>
          <a:lstStyle/>
          <a:p>
            <a:pPr algn="ctr"/>
            <a:r>
              <a:rPr lang="fr-FR" sz="6000" dirty="0" err="1" smtClean="0">
                <a:solidFill>
                  <a:schemeClr val="accent5">
                    <a:lumMod val="60000"/>
                    <a:lumOff val="40000"/>
                  </a:schemeClr>
                </a:solidFill>
                <a:latin typeface="Cooper Std Black" panose="0208090304030B020404" pitchFamily="18" charset="0"/>
              </a:rPr>
              <a:t>Thank</a:t>
            </a:r>
            <a:r>
              <a:rPr lang="fr-FR" sz="6000" dirty="0" smtClean="0">
                <a:solidFill>
                  <a:schemeClr val="accent5">
                    <a:lumMod val="60000"/>
                    <a:lumOff val="40000"/>
                  </a:schemeClr>
                </a:solidFill>
                <a:latin typeface="Cooper Std Black" panose="0208090304030B020404" pitchFamily="18" charset="0"/>
              </a:rPr>
              <a:t> </a:t>
            </a:r>
            <a:r>
              <a:rPr lang="fr-FR" sz="6000" dirty="0" err="1" smtClean="0">
                <a:solidFill>
                  <a:schemeClr val="accent5">
                    <a:lumMod val="60000"/>
                    <a:lumOff val="40000"/>
                  </a:schemeClr>
                </a:solidFill>
                <a:latin typeface="Cooper Std Black" panose="0208090304030B020404" pitchFamily="18" charset="0"/>
              </a:rPr>
              <a:t>you</a:t>
            </a:r>
            <a:r>
              <a:rPr lang="fr-FR" sz="6000" dirty="0" smtClean="0">
                <a:solidFill>
                  <a:schemeClr val="accent5">
                    <a:lumMod val="60000"/>
                    <a:lumOff val="40000"/>
                  </a:schemeClr>
                </a:solidFill>
                <a:latin typeface="Cooper Std Black" panose="0208090304030B020404" pitchFamily="18" charset="0"/>
              </a:rPr>
              <a:t> for </a:t>
            </a:r>
            <a:r>
              <a:rPr lang="fr-FR" sz="6000" dirty="0" err="1" smtClean="0">
                <a:solidFill>
                  <a:schemeClr val="accent5">
                    <a:lumMod val="60000"/>
                    <a:lumOff val="40000"/>
                  </a:schemeClr>
                </a:solidFill>
                <a:latin typeface="Cooper Std Black" panose="0208090304030B020404" pitchFamily="18" charset="0"/>
              </a:rPr>
              <a:t>paying</a:t>
            </a:r>
            <a:r>
              <a:rPr lang="fr-FR" sz="6000" dirty="0" smtClean="0">
                <a:solidFill>
                  <a:schemeClr val="accent5">
                    <a:lumMod val="60000"/>
                    <a:lumOff val="40000"/>
                  </a:schemeClr>
                </a:solidFill>
                <a:latin typeface="Cooper Std Black" panose="0208090304030B020404" pitchFamily="18" charset="0"/>
              </a:rPr>
              <a:t> attention </a:t>
            </a:r>
            <a:r>
              <a:rPr lang="fr-FR" sz="6000" dirty="0" smtClean="0">
                <a:solidFill>
                  <a:schemeClr val="accent5">
                    <a:lumMod val="60000"/>
                    <a:lumOff val="40000"/>
                  </a:schemeClr>
                </a:solidFill>
                <a:latin typeface="Cooper Std Black" panose="0208090304030B020404" pitchFamily="18" charset="0"/>
                <a:sym typeface="Wingdings" panose="05000000000000000000" pitchFamily="2" charset="2"/>
              </a:rPr>
              <a:t></a:t>
            </a:r>
            <a:endParaRPr lang="fr-FR" sz="6000" dirty="0">
              <a:solidFill>
                <a:schemeClr val="accent5">
                  <a:lumMod val="60000"/>
                  <a:lumOff val="40000"/>
                </a:schemeClr>
              </a:solidFill>
              <a:latin typeface="Cooper Std Black" panose="0208090304030B020404" pitchFamily="18" charset="0"/>
            </a:endParaRPr>
          </a:p>
        </p:txBody>
      </p:sp>
    </p:spTree>
    <p:extLst>
      <p:ext uri="{BB962C8B-B14F-4D97-AF65-F5344CB8AC3E}">
        <p14:creationId xmlns:p14="http://schemas.microsoft.com/office/powerpoint/2010/main" val="40657411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circle(in)">
                                      <p:cBhvr>
                                        <p:cTn id="7" dur="2000"/>
                                        <p:tgtEl>
                                          <p:spTgt spid="2">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125415" y="618978"/>
            <a:ext cx="10241279" cy="1012874"/>
          </a:xfrm>
        </p:spPr>
        <p:txBody>
          <a:bodyPr>
            <a:normAutofit/>
          </a:bodyPr>
          <a:lstStyle/>
          <a:p>
            <a:r>
              <a:rPr lang="fr-FR" sz="3000" dirty="0" err="1" smtClean="0">
                <a:latin typeface="Adobe Fan Heiti Std B" panose="020B0700000000000000" pitchFamily="34" charset="-128"/>
                <a:ea typeface="Adobe Fan Heiti Std B" panose="020B0700000000000000" pitchFamily="34" charset="-128"/>
              </a:rPr>
              <a:t>What</a:t>
            </a:r>
            <a:r>
              <a:rPr lang="fr-FR" sz="3000" dirty="0" smtClean="0">
                <a:latin typeface="Adobe Fan Heiti Std B" panose="020B0700000000000000" pitchFamily="34" charset="-128"/>
                <a:ea typeface="Adobe Fan Heiti Std B" panose="020B0700000000000000" pitchFamily="34" charset="-128"/>
              </a:rPr>
              <a:t> </a:t>
            </a:r>
            <a:r>
              <a:rPr lang="fr-FR" sz="3000" dirty="0" err="1" smtClean="0">
                <a:latin typeface="Adobe Fan Heiti Std B" panose="020B0700000000000000" pitchFamily="34" charset="-128"/>
                <a:ea typeface="Adobe Fan Heiti Std B" panose="020B0700000000000000" pitchFamily="34" charset="-128"/>
              </a:rPr>
              <a:t>does</a:t>
            </a:r>
            <a:r>
              <a:rPr lang="fr-FR" sz="3000" dirty="0" smtClean="0">
                <a:latin typeface="Adobe Fan Heiti Std B" panose="020B0700000000000000" pitchFamily="34" charset="-128"/>
                <a:ea typeface="Adobe Fan Heiti Std B" panose="020B0700000000000000" pitchFamily="34" charset="-128"/>
              </a:rPr>
              <a:t> the «  Graphic charter » </a:t>
            </a:r>
            <a:r>
              <a:rPr lang="fr-FR" sz="3000" dirty="0" err="1" smtClean="0">
                <a:latin typeface="Adobe Fan Heiti Std B" panose="020B0700000000000000" pitchFamily="34" charset="-128"/>
                <a:ea typeface="Adobe Fan Heiti Std B" panose="020B0700000000000000" pitchFamily="34" charset="-128"/>
              </a:rPr>
              <a:t>term</a:t>
            </a:r>
            <a:r>
              <a:rPr lang="fr-FR" sz="3000" dirty="0" smtClean="0">
                <a:latin typeface="Adobe Fan Heiti Std B" panose="020B0700000000000000" pitchFamily="34" charset="-128"/>
                <a:ea typeface="Adobe Fan Heiti Std B" panose="020B0700000000000000" pitchFamily="34" charset="-128"/>
              </a:rPr>
              <a:t/>
            </a:r>
            <a:br>
              <a:rPr lang="fr-FR" sz="3000" dirty="0" smtClean="0">
                <a:latin typeface="Adobe Fan Heiti Std B" panose="020B0700000000000000" pitchFamily="34" charset="-128"/>
                <a:ea typeface="Adobe Fan Heiti Std B" panose="020B0700000000000000" pitchFamily="34" charset="-128"/>
              </a:rPr>
            </a:br>
            <a:r>
              <a:rPr lang="fr-FR" sz="3000" dirty="0" err="1" smtClean="0">
                <a:latin typeface="Adobe Fan Heiti Std B" panose="020B0700000000000000" pitchFamily="34" charset="-128"/>
                <a:ea typeface="Adobe Fan Heiti Std B" panose="020B0700000000000000" pitchFamily="34" charset="-128"/>
              </a:rPr>
              <a:t>means</a:t>
            </a:r>
            <a:r>
              <a:rPr lang="fr-FR" sz="3000" dirty="0" smtClean="0">
                <a:latin typeface="Adobe Fan Heiti Std B" panose="020B0700000000000000" pitchFamily="34" charset="-128"/>
                <a:ea typeface="Adobe Fan Heiti Std B" panose="020B0700000000000000" pitchFamily="34" charset="-128"/>
              </a:rPr>
              <a:t>?</a:t>
            </a:r>
            <a:endParaRPr lang="fr-FR" sz="3000" dirty="0">
              <a:latin typeface="Adobe Fan Heiti Std B" panose="020B0700000000000000" pitchFamily="34" charset="-128"/>
              <a:ea typeface="Adobe Fan Heiti Std B" panose="020B0700000000000000" pitchFamily="34" charset="-128"/>
            </a:endParaRPr>
          </a:p>
        </p:txBody>
      </p:sp>
      <p:sp>
        <p:nvSpPr>
          <p:cNvPr id="3" name="ZoneTexte 2"/>
          <p:cNvSpPr txBox="1"/>
          <p:nvPr/>
        </p:nvSpPr>
        <p:spPr>
          <a:xfrm>
            <a:off x="1181686" y="2236763"/>
            <a:ext cx="10128739" cy="1477328"/>
          </a:xfrm>
          <a:prstGeom prst="rect">
            <a:avLst/>
          </a:prstGeom>
          <a:noFill/>
        </p:spPr>
        <p:txBody>
          <a:bodyPr wrap="square" rtlCol="0">
            <a:spAutoFit/>
          </a:bodyPr>
          <a:lstStyle/>
          <a:p>
            <a:r>
              <a:rPr lang="en-US" b="1" dirty="0"/>
              <a:t>The graphic charter is a deliverable that guarantees a project’s consistent graphical identity. It defines the overall graphic, iconographic, typographic and ergonomic guidelines that should be followed on the site. It helps to guide and streamline integration, adaptation and utilisation of the various communications channels. Drafted at the end of a project, based on model templates, it is presented in the form of a PDF document (in print or online).</a:t>
            </a:r>
            <a:endParaRPr lang="fr-FR" b="1" dirty="0"/>
          </a:p>
        </p:txBody>
      </p:sp>
    </p:spTree>
    <p:extLst>
      <p:ext uri="{BB962C8B-B14F-4D97-AF65-F5344CB8AC3E}">
        <p14:creationId xmlns:p14="http://schemas.microsoft.com/office/powerpoint/2010/main" val="80760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302696" y="1338087"/>
            <a:ext cx="9640775" cy="5178706"/>
          </a:xfrm>
          <a:prstGeom prst="rect">
            <a:avLst/>
          </a:prstGeom>
        </p:spPr>
      </p:pic>
      <p:sp>
        <p:nvSpPr>
          <p:cNvPr id="3" name="ZoneTexte 2"/>
          <p:cNvSpPr txBox="1"/>
          <p:nvPr/>
        </p:nvSpPr>
        <p:spPr>
          <a:xfrm>
            <a:off x="4265176" y="291371"/>
            <a:ext cx="4767568" cy="707886"/>
          </a:xfrm>
          <a:prstGeom prst="rect">
            <a:avLst/>
          </a:prstGeom>
          <a:noFill/>
        </p:spPr>
        <p:txBody>
          <a:bodyPr wrap="square" rtlCol="0">
            <a:spAutoFit/>
          </a:bodyPr>
          <a:lstStyle/>
          <a:p>
            <a:r>
              <a:rPr lang="fr-FR" sz="4000" b="1" cap="all" dirty="0" smtClean="0">
                <a:ln w="15875">
                  <a:solidFill>
                    <a:sysClr val="window" lastClr="FFFFFF"/>
                  </a:solidFill>
                </a:ln>
                <a:solidFill>
                  <a:schemeClr val="tx2">
                    <a:lumMod val="60000"/>
                    <a:lumOff val="40000"/>
                  </a:schemeClr>
                </a:solidFill>
                <a:effectLst>
                  <a:outerShdw dist="38100" dir="2700000" algn="tl" rotWithShape="0">
                    <a:srgbClr val="DF5327"/>
                  </a:outerShdw>
                </a:effectLst>
                <a:latin typeface="Adobe Garamond Pro" panose="02020502060506020403" pitchFamily="18" charset="0"/>
              </a:rPr>
              <a:t>~QUICK VIEW~</a:t>
            </a:r>
            <a:endParaRPr lang="fr-FR" sz="4000" b="1" cap="all" dirty="0">
              <a:ln w="15875">
                <a:solidFill>
                  <a:sysClr val="window" lastClr="FFFFFF"/>
                </a:solidFill>
              </a:ln>
              <a:solidFill>
                <a:schemeClr val="tx2">
                  <a:lumMod val="60000"/>
                  <a:lumOff val="40000"/>
                </a:schemeClr>
              </a:solidFill>
              <a:effectLst>
                <a:outerShdw dist="38100" dir="2700000" algn="tl" rotWithShape="0">
                  <a:srgbClr val="DF5327"/>
                </a:outerShdw>
              </a:effectLst>
              <a:latin typeface="Adobe Garamond Pro" panose="02020502060506020403" pitchFamily="18" charset="0"/>
            </a:endParaRPr>
          </a:p>
        </p:txBody>
      </p:sp>
      <p:sp>
        <p:nvSpPr>
          <p:cNvPr id="7" name="Pensées 6"/>
          <p:cNvSpPr/>
          <p:nvPr/>
        </p:nvSpPr>
        <p:spPr>
          <a:xfrm rot="20660413" flipH="1">
            <a:off x="-398923" y="69768"/>
            <a:ext cx="3667651" cy="1405223"/>
          </a:xfrm>
          <a:prstGeom prst="cloudCallout">
            <a:avLst/>
          </a:prstGeom>
        </p:spPr>
        <p:style>
          <a:lnRef idx="2">
            <a:schemeClr val="accent1"/>
          </a:lnRef>
          <a:fillRef idx="1">
            <a:schemeClr val="lt1"/>
          </a:fillRef>
          <a:effectRef idx="0">
            <a:schemeClr val="accent1"/>
          </a:effectRef>
          <a:fontRef idx="minor">
            <a:schemeClr val="dk1"/>
          </a:fontRef>
        </p:style>
        <p:txBody>
          <a:bodyPr rtlCol="0" anchor="ctr"/>
          <a:lstStyle/>
          <a:p>
            <a:r>
              <a:rPr lang="fr-FR" sz="1300" b="1" dirty="0" err="1" smtClean="0">
                <a:latin typeface="Segoe UI italique" panose="020B0502040204090203" pitchFamily="34" charset="0"/>
                <a:cs typeface="Arial" panose="020B0604020202020204" pitchFamily="34" charset="0"/>
              </a:rPr>
              <a:t>My</a:t>
            </a:r>
            <a:r>
              <a:rPr lang="fr-FR" sz="1300" b="1" dirty="0" smtClean="0">
                <a:latin typeface="Segoe UI italique" panose="020B0502040204090203" pitchFamily="34" charset="0"/>
                <a:cs typeface="Arial" panose="020B0604020202020204" pitchFamily="34" charset="0"/>
              </a:rPr>
              <a:t> </a:t>
            </a:r>
            <a:r>
              <a:rPr lang="fr-FR" sz="1300" b="1" dirty="0" err="1" smtClean="0">
                <a:latin typeface="Segoe UI italique" panose="020B0502040204090203" pitchFamily="34" charset="0"/>
                <a:cs typeface="Arial" panose="020B0604020202020204" pitchFamily="34" charset="0"/>
              </a:rPr>
              <a:t>width</a:t>
            </a:r>
            <a:r>
              <a:rPr lang="fr-FR" sz="1300" b="1" dirty="0" smtClean="0">
                <a:latin typeface="Segoe UI italique" panose="020B0502040204090203" pitchFamily="34" charset="0"/>
                <a:cs typeface="Arial" panose="020B0604020202020204" pitchFamily="34" charset="0"/>
              </a:rPr>
              <a:t> </a:t>
            </a:r>
            <a:r>
              <a:rPr lang="fr-FR" sz="1300" b="1" dirty="0" err="1" smtClean="0">
                <a:latin typeface="Segoe UI italique" panose="020B0502040204090203" pitchFamily="34" charset="0"/>
                <a:cs typeface="Arial" panose="020B0604020202020204" pitchFamily="34" charset="0"/>
              </a:rPr>
              <a:t>is</a:t>
            </a:r>
            <a:r>
              <a:rPr lang="fr-FR" sz="1300" b="1" dirty="0" smtClean="0">
                <a:latin typeface="Segoe UI italique" panose="020B0502040204090203" pitchFamily="34" charset="0"/>
                <a:cs typeface="Arial" panose="020B0604020202020204" pitchFamily="34" charset="0"/>
              </a:rPr>
              <a:t>: 367 px</a:t>
            </a:r>
          </a:p>
          <a:p>
            <a:r>
              <a:rPr lang="fr-FR" sz="1300" b="1" dirty="0" err="1" smtClean="0">
                <a:latin typeface="Segoe UI italique" panose="020B0502040204090203" pitchFamily="34" charset="0"/>
                <a:cs typeface="Arial" panose="020B0604020202020204" pitchFamily="34" charset="0"/>
              </a:rPr>
              <a:t>My</a:t>
            </a:r>
            <a:r>
              <a:rPr lang="fr-FR" sz="1300" b="1" dirty="0" smtClean="0">
                <a:latin typeface="Segoe UI italique" panose="020B0502040204090203" pitchFamily="34" charset="0"/>
                <a:cs typeface="Arial" panose="020B0604020202020204" pitchFamily="34" charset="0"/>
              </a:rPr>
              <a:t> </a:t>
            </a:r>
            <a:r>
              <a:rPr lang="fr-FR" sz="1300" b="1" dirty="0" err="1" smtClean="0">
                <a:latin typeface="Segoe UI italique" panose="020B0502040204090203" pitchFamily="34" charset="0"/>
                <a:cs typeface="Arial" panose="020B0604020202020204" pitchFamily="34" charset="0"/>
              </a:rPr>
              <a:t>Height</a:t>
            </a:r>
            <a:r>
              <a:rPr lang="fr-FR" sz="1300" b="1" dirty="0">
                <a:latin typeface="Segoe UI italique" panose="020B0502040204090203" pitchFamily="34" charset="0"/>
                <a:cs typeface="Arial" panose="020B0604020202020204" pitchFamily="34" charset="0"/>
              </a:rPr>
              <a:t> </a:t>
            </a:r>
            <a:r>
              <a:rPr lang="fr-FR" sz="1300" b="1" dirty="0" err="1" smtClean="0">
                <a:latin typeface="Segoe UI italique" panose="020B0502040204090203" pitchFamily="34" charset="0"/>
                <a:cs typeface="Arial" panose="020B0604020202020204" pitchFamily="34" charset="0"/>
              </a:rPr>
              <a:t>is</a:t>
            </a:r>
            <a:r>
              <a:rPr lang="fr-FR" sz="1300" b="1" dirty="0" smtClean="0">
                <a:latin typeface="Segoe UI italique" panose="020B0502040204090203" pitchFamily="34" charset="0"/>
                <a:cs typeface="Arial" panose="020B0604020202020204" pitchFamily="34" charset="0"/>
              </a:rPr>
              <a:t> : 96 px</a:t>
            </a:r>
          </a:p>
          <a:p>
            <a:r>
              <a:rPr lang="fr-FR" sz="1300" b="1" dirty="0" err="1" smtClean="0">
                <a:latin typeface="Segoe UI italique" panose="020B0502040204090203" pitchFamily="34" charset="0"/>
                <a:cs typeface="Arial" panose="020B0604020202020204" pitchFamily="34" charset="0"/>
              </a:rPr>
              <a:t>My</a:t>
            </a:r>
            <a:r>
              <a:rPr lang="fr-FR" sz="1300" b="1" dirty="0">
                <a:latin typeface="Segoe UI italique" panose="020B0502040204090203" pitchFamily="34" charset="0"/>
                <a:cs typeface="Arial" panose="020B0604020202020204" pitchFamily="34" charset="0"/>
              </a:rPr>
              <a:t> </a:t>
            </a:r>
            <a:r>
              <a:rPr lang="fr-FR" sz="1300" b="1" dirty="0" smtClean="0">
                <a:latin typeface="Segoe UI italique" panose="020B0502040204090203" pitchFamily="34" charset="0"/>
                <a:cs typeface="Arial" panose="020B0604020202020204" pitchFamily="34" charset="0"/>
              </a:rPr>
              <a:t>horizontal </a:t>
            </a:r>
            <a:r>
              <a:rPr lang="fr-FR" sz="1300" b="1" dirty="0" err="1" smtClean="0">
                <a:latin typeface="Segoe UI italique" panose="020B0502040204090203" pitchFamily="34" charset="0"/>
                <a:cs typeface="Arial" panose="020B0604020202020204" pitchFamily="34" charset="0"/>
              </a:rPr>
              <a:t>resolution</a:t>
            </a:r>
            <a:r>
              <a:rPr lang="fr-FR" sz="1300" b="1" dirty="0" smtClean="0">
                <a:latin typeface="Segoe UI italique" panose="020B0502040204090203" pitchFamily="34" charset="0"/>
                <a:cs typeface="Arial" panose="020B0604020202020204" pitchFamily="34" charset="0"/>
              </a:rPr>
              <a:t> =</a:t>
            </a:r>
          </a:p>
          <a:p>
            <a:r>
              <a:rPr lang="fr-FR" sz="1300" b="1" dirty="0" err="1" smtClean="0">
                <a:latin typeface="Segoe UI italique" panose="020B0502040204090203" pitchFamily="34" charset="0"/>
                <a:cs typeface="Arial" panose="020B0604020202020204" pitchFamily="34" charset="0"/>
              </a:rPr>
              <a:t>MyVertical</a:t>
            </a:r>
            <a:r>
              <a:rPr lang="fr-FR" sz="1300" b="1" dirty="0" smtClean="0">
                <a:latin typeface="Segoe UI italique" panose="020B0502040204090203" pitchFamily="34" charset="0"/>
                <a:cs typeface="Arial" panose="020B0604020202020204" pitchFamily="34" charset="0"/>
              </a:rPr>
              <a:t> </a:t>
            </a:r>
            <a:r>
              <a:rPr lang="fr-FR" sz="1300" b="1" dirty="0" err="1" smtClean="0">
                <a:latin typeface="Segoe UI italique" panose="020B0502040204090203" pitchFamily="34" charset="0"/>
                <a:cs typeface="Arial" panose="020B0604020202020204" pitchFamily="34" charset="0"/>
              </a:rPr>
              <a:t>resolution</a:t>
            </a:r>
            <a:r>
              <a:rPr lang="fr-FR" sz="1300" b="1" dirty="0" smtClean="0">
                <a:latin typeface="Segoe UI italique" panose="020B0502040204090203" pitchFamily="34" charset="0"/>
                <a:cs typeface="Arial" panose="020B0604020202020204" pitchFamily="34" charset="0"/>
              </a:rPr>
              <a:t>= 96ppp</a:t>
            </a:r>
          </a:p>
          <a:p>
            <a:endParaRPr lang="fr-FR" sz="1200" b="1" dirty="0" smtClean="0">
              <a:latin typeface="Segoe UI italique" panose="020B0502040204090203" pitchFamily="34" charset="0"/>
              <a:cs typeface="Arial" panose="020B0604020202020204" pitchFamily="34" charset="0"/>
            </a:endParaRPr>
          </a:p>
        </p:txBody>
      </p:sp>
      <p:sp>
        <p:nvSpPr>
          <p:cNvPr id="4" name="Ellipse 3"/>
          <p:cNvSpPr/>
          <p:nvPr/>
        </p:nvSpPr>
        <p:spPr>
          <a:xfrm>
            <a:off x="3559127" y="1195755"/>
            <a:ext cx="914400" cy="998806"/>
          </a:xfrm>
          <a:prstGeom prst="ellipse">
            <a:avLst/>
          </a:prstGeom>
          <a:noFill/>
          <a:ln w="5715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16113019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7"/>
                                        </p:tgtEl>
                                        <p:attrNameLst>
                                          <p:attrName>style.visibility</p:attrName>
                                        </p:attrNameLst>
                                      </p:cBhvr>
                                      <p:to>
                                        <p:strVal val="visible"/>
                                      </p:to>
                                    </p:set>
                                    <p:anim calcmode="lin" valueType="num">
                                      <p:cBhvr>
                                        <p:cTn id="14" dur="500" fill="hold"/>
                                        <p:tgtEl>
                                          <p:spTgt spid="7"/>
                                        </p:tgtEl>
                                        <p:attrNameLst>
                                          <p:attrName>ppt_w</p:attrName>
                                        </p:attrNameLst>
                                      </p:cBhvr>
                                      <p:tavLst>
                                        <p:tav tm="0">
                                          <p:val>
                                            <p:fltVal val="0"/>
                                          </p:val>
                                        </p:tav>
                                        <p:tav tm="100000">
                                          <p:val>
                                            <p:strVal val="#ppt_w"/>
                                          </p:val>
                                        </p:tav>
                                      </p:tavLst>
                                    </p:anim>
                                    <p:anim calcmode="lin" valueType="num">
                                      <p:cBhvr>
                                        <p:cTn id="15" dur="500" fill="hold"/>
                                        <p:tgtEl>
                                          <p:spTgt spid="7"/>
                                        </p:tgtEl>
                                        <p:attrNameLst>
                                          <p:attrName>ppt_h</p:attrName>
                                        </p:attrNameLst>
                                      </p:cBhvr>
                                      <p:tavLst>
                                        <p:tav tm="0">
                                          <p:val>
                                            <p:fltVal val="0"/>
                                          </p:val>
                                        </p:tav>
                                        <p:tav tm="100000">
                                          <p:val>
                                            <p:strVal val="#ppt_h"/>
                                          </p:val>
                                        </p:tav>
                                      </p:tavLst>
                                    </p:anim>
                                    <p:animEffect transition="in" filter="fade">
                                      <p:cBhvr>
                                        <p:cTn id="16"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4"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169894" y="1225585"/>
            <a:ext cx="4168588" cy="372035"/>
          </a:xfrm>
          <a:ln>
            <a:noFill/>
          </a:ln>
        </p:spPr>
        <p:style>
          <a:lnRef idx="2">
            <a:schemeClr val="accent2"/>
          </a:lnRef>
          <a:fillRef idx="1">
            <a:schemeClr val="lt1"/>
          </a:fillRef>
          <a:effectRef idx="0">
            <a:schemeClr val="accent2"/>
          </a:effectRef>
          <a:fontRef idx="minor">
            <a:schemeClr val="dk1"/>
          </a:fontRef>
        </p:style>
        <p:txBody>
          <a:bodyPr>
            <a:noAutofit/>
          </a:bodyPr>
          <a:lstStyle/>
          <a:p>
            <a:r>
              <a:rPr lang="fr-FR" sz="4000" b="1" cap="all" dirty="0">
                <a:ln w="15875">
                  <a:solidFill>
                    <a:sysClr val="window" lastClr="FFFFFF"/>
                  </a:solidFill>
                </a:ln>
                <a:solidFill>
                  <a:srgbClr val="DF5327"/>
                </a:solidFill>
                <a:effectLst>
                  <a:outerShdw dist="38100" dir="2700000" algn="tl" rotWithShape="0">
                    <a:srgbClr val="DF5327"/>
                  </a:outerShdw>
                </a:effectLst>
                <a:latin typeface="Adobe Garamond Pro" panose="02020502060506020403" pitchFamily="18" charset="0"/>
              </a:rPr>
              <a:t>USED ICONS:</a:t>
            </a:r>
            <a:br>
              <a:rPr lang="fr-FR" sz="4000" b="1" cap="all" dirty="0">
                <a:ln w="15875">
                  <a:solidFill>
                    <a:sysClr val="window" lastClr="FFFFFF"/>
                  </a:solidFill>
                </a:ln>
                <a:solidFill>
                  <a:srgbClr val="DF5327"/>
                </a:solidFill>
                <a:effectLst>
                  <a:outerShdw dist="38100" dir="2700000" algn="tl" rotWithShape="0">
                    <a:srgbClr val="DF5327"/>
                  </a:outerShdw>
                </a:effectLst>
                <a:latin typeface="Adobe Garamond Pro" panose="02020502060506020403" pitchFamily="18" charset="0"/>
              </a:rPr>
            </a:br>
            <a:endParaRPr lang="fr-FR" sz="4000" b="1" cap="all" dirty="0">
              <a:ln w="15875">
                <a:solidFill>
                  <a:sysClr val="window" lastClr="FFFFFF"/>
                </a:solidFill>
              </a:ln>
              <a:solidFill>
                <a:srgbClr val="DF5327"/>
              </a:solidFill>
              <a:effectLst>
                <a:outerShdw dist="38100" dir="2700000" algn="tl" rotWithShape="0">
                  <a:srgbClr val="DF5327"/>
                </a:outerShdw>
              </a:effectLst>
              <a:latin typeface="Adobe Garamond Pro" panose="02020502060506020403" pitchFamily="18" charset="0"/>
            </a:endParaRPr>
          </a:p>
        </p:txBody>
      </p:sp>
      <p:pic>
        <p:nvPicPr>
          <p:cNvPr id="4" name="Espace réservé du contenu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563471" y="2543050"/>
            <a:ext cx="2267266" cy="781159"/>
          </a:xfrm>
        </p:spPr>
      </p:pic>
      <p:pic>
        <p:nvPicPr>
          <p:cNvPr id="5" name="Imag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03372" y="2543050"/>
            <a:ext cx="2260099" cy="885949"/>
          </a:xfrm>
          <a:prstGeom prst="rect">
            <a:avLst/>
          </a:prstGeom>
        </p:spPr>
      </p:pic>
      <p:pic>
        <p:nvPicPr>
          <p:cNvPr id="6" name="Imag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830737" y="2543050"/>
            <a:ext cx="2353003" cy="914528"/>
          </a:xfrm>
          <a:prstGeom prst="rect">
            <a:avLst/>
          </a:prstGeom>
        </p:spPr>
      </p:pic>
      <p:pic>
        <p:nvPicPr>
          <p:cNvPr id="7" name="Image 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183740" y="2556497"/>
            <a:ext cx="3486637" cy="847843"/>
          </a:xfrm>
          <a:prstGeom prst="rect">
            <a:avLst/>
          </a:prstGeom>
        </p:spPr>
      </p:pic>
      <p:sp>
        <p:nvSpPr>
          <p:cNvPr id="8" name="ZoneTexte 7"/>
          <p:cNvSpPr txBox="1"/>
          <p:nvPr/>
        </p:nvSpPr>
        <p:spPr>
          <a:xfrm>
            <a:off x="1169894" y="1842247"/>
            <a:ext cx="4480714" cy="400110"/>
          </a:xfrm>
          <a:prstGeom prst="rect">
            <a:avLst/>
          </a:prstGeom>
          <a:noFill/>
        </p:spPr>
        <p:txBody>
          <a:bodyPr wrap="none" rtlCol="0">
            <a:spAutoFit/>
          </a:bodyPr>
          <a:lstStyle/>
          <a:p>
            <a:pPr marL="342900" indent="-342900">
              <a:buFont typeface="Wingdings" panose="05000000000000000000" pitchFamily="2" charset="2"/>
              <a:buChar char="q"/>
            </a:pPr>
            <a:r>
              <a:rPr lang="fr-FR" sz="2000" b="1" dirty="0" smtClean="0"/>
              <a:t>How </a:t>
            </a:r>
            <a:r>
              <a:rPr lang="fr-FR" sz="2000" b="1" dirty="0" err="1" smtClean="0"/>
              <a:t>can</a:t>
            </a:r>
            <a:r>
              <a:rPr lang="fr-FR" sz="2000" b="1" dirty="0" smtClean="0"/>
              <a:t> </a:t>
            </a:r>
            <a:r>
              <a:rPr lang="fr-FR" sz="2000" b="1" dirty="0" err="1" smtClean="0"/>
              <a:t>you</a:t>
            </a:r>
            <a:r>
              <a:rPr lang="fr-FR" sz="2000" b="1" dirty="0" smtClean="0"/>
              <a:t> contact the magazine:</a:t>
            </a:r>
            <a:endParaRPr lang="fr-FR" sz="2000" b="1" dirty="0"/>
          </a:p>
        </p:txBody>
      </p:sp>
      <p:sp>
        <p:nvSpPr>
          <p:cNvPr id="9" name="ZoneTexte 8"/>
          <p:cNvSpPr txBox="1"/>
          <p:nvPr/>
        </p:nvSpPr>
        <p:spPr>
          <a:xfrm>
            <a:off x="1522689" y="3479860"/>
            <a:ext cx="2004668" cy="369332"/>
          </a:xfrm>
          <a:prstGeom prst="rect">
            <a:avLst/>
          </a:prstGeom>
          <a:noFill/>
        </p:spPr>
        <p:txBody>
          <a:bodyPr wrap="square" rtlCol="0">
            <a:spAutoFit/>
          </a:bodyPr>
          <a:lstStyle/>
          <a:p>
            <a:r>
              <a:rPr lang="fr-FR" b="1" dirty="0" smtClean="0">
                <a:solidFill>
                  <a:srgbClr val="F76F09"/>
                </a:solidFill>
              </a:rPr>
              <a:t>RSS-FEED</a:t>
            </a:r>
            <a:endParaRPr lang="fr-FR" b="1" dirty="0">
              <a:solidFill>
                <a:srgbClr val="F76F09"/>
              </a:solidFill>
            </a:endParaRPr>
          </a:p>
        </p:txBody>
      </p:sp>
      <p:sp>
        <p:nvSpPr>
          <p:cNvPr id="10" name="ZoneTexte 9"/>
          <p:cNvSpPr txBox="1"/>
          <p:nvPr/>
        </p:nvSpPr>
        <p:spPr>
          <a:xfrm>
            <a:off x="8608740" y="3457578"/>
            <a:ext cx="2004668" cy="369332"/>
          </a:xfrm>
          <a:prstGeom prst="rect">
            <a:avLst/>
          </a:prstGeom>
          <a:noFill/>
        </p:spPr>
        <p:txBody>
          <a:bodyPr wrap="square" rtlCol="0">
            <a:spAutoFit/>
          </a:bodyPr>
          <a:lstStyle/>
          <a:p>
            <a:r>
              <a:rPr lang="fr-FR" b="1" dirty="0" smtClean="0">
                <a:solidFill>
                  <a:srgbClr val="FF3300"/>
                </a:solidFill>
              </a:rPr>
              <a:t>Email Newsletter</a:t>
            </a:r>
            <a:endParaRPr lang="fr-FR" b="1" dirty="0">
              <a:solidFill>
                <a:srgbClr val="FF3300"/>
              </a:solidFill>
            </a:endParaRPr>
          </a:p>
        </p:txBody>
      </p:sp>
      <p:sp>
        <p:nvSpPr>
          <p:cNvPr id="11" name="ZoneTexte 10"/>
          <p:cNvSpPr txBox="1"/>
          <p:nvPr/>
        </p:nvSpPr>
        <p:spPr>
          <a:xfrm>
            <a:off x="6382871" y="3476268"/>
            <a:ext cx="2004668" cy="369332"/>
          </a:xfrm>
          <a:prstGeom prst="rect">
            <a:avLst/>
          </a:prstGeom>
          <a:noFill/>
        </p:spPr>
        <p:txBody>
          <a:bodyPr wrap="square" rtlCol="0">
            <a:spAutoFit/>
          </a:bodyPr>
          <a:lstStyle/>
          <a:p>
            <a:r>
              <a:rPr lang="fr-FR" b="1" dirty="0" smtClean="0">
                <a:solidFill>
                  <a:srgbClr val="00B0F0"/>
                </a:solidFill>
              </a:rPr>
              <a:t>Tweeter</a:t>
            </a:r>
            <a:endParaRPr lang="fr-FR" b="1" dirty="0">
              <a:solidFill>
                <a:srgbClr val="00B0F0"/>
              </a:solidFill>
            </a:endParaRPr>
          </a:p>
        </p:txBody>
      </p:sp>
      <p:sp>
        <p:nvSpPr>
          <p:cNvPr id="12" name="ZoneTexte 11"/>
          <p:cNvSpPr txBox="1"/>
          <p:nvPr/>
        </p:nvSpPr>
        <p:spPr>
          <a:xfrm>
            <a:off x="3732996" y="3441428"/>
            <a:ext cx="2004668" cy="369332"/>
          </a:xfrm>
          <a:prstGeom prst="rect">
            <a:avLst/>
          </a:prstGeom>
          <a:noFill/>
        </p:spPr>
        <p:txBody>
          <a:bodyPr wrap="square" rtlCol="0">
            <a:spAutoFit/>
          </a:bodyPr>
          <a:lstStyle/>
          <a:p>
            <a:r>
              <a:rPr lang="fr-FR" b="1" dirty="0" smtClean="0">
                <a:solidFill>
                  <a:srgbClr val="0033CC"/>
                </a:solidFill>
              </a:rPr>
              <a:t>Facebook Page</a:t>
            </a:r>
            <a:endParaRPr lang="fr-FR" b="1" dirty="0">
              <a:solidFill>
                <a:srgbClr val="0033CC"/>
              </a:solidFill>
            </a:endParaRPr>
          </a:p>
        </p:txBody>
      </p:sp>
      <p:sp>
        <p:nvSpPr>
          <p:cNvPr id="13" name="Ellipse 12"/>
          <p:cNvSpPr/>
          <p:nvPr/>
        </p:nvSpPr>
        <p:spPr>
          <a:xfrm>
            <a:off x="1310708" y="2556497"/>
            <a:ext cx="423963" cy="443817"/>
          </a:xfrm>
          <a:prstGeom prst="ellipse">
            <a:avLst/>
          </a:prstGeom>
          <a:noFill/>
          <a:ln w="28575">
            <a:solidFill>
              <a:schemeClr val="tx1"/>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fr-FR"/>
          </a:p>
        </p:txBody>
      </p:sp>
      <p:sp>
        <p:nvSpPr>
          <p:cNvPr id="14" name="Ellipse 13"/>
          <p:cNvSpPr/>
          <p:nvPr/>
        </p:nvSpPr>
        <p:spPr>
          <a:xfrm>
            <a:off x="9187111" y="2559161"/>
            <a:ext cx="423963" cy="443817"/>
          </a:xfrm>
          <a:prstGeom prst="ellipse">
            <a:avLst/>
          </a:prstGeom>
          <a:noFill/>
          <a:ln w="28575">
            <a:solidFill>
              <a:schemeClr val="tx1"/>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fr-FR"/>
          </a:p>
        </p:txBody>
      </p:sp>
      <p:sp>
        <p:nvSpPr>
          <p:cNvPr id="15" name="Ellipse 14"/>
          <p:cNvSpPr/>
          <p:nvPr/>
        </p:nvSpPr>
        <p:spPr>
          <a:xfrm>
            <a:off x="6496008" y="2583391"/>
            <a:ext cx="423963" cy="443817"/>
          </a:xfrm>
          <a:prstGeom prst="ellipse">
            <a:avLst/>
          </a:prstGeom>
          <a:noFill/>
          <a:ln w="28575">
            <a:solidFill>
              <a:schemeClr val="tx1"/>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fr-FR"/>
          </a:p>
        </p:txBody>
      </p:sp>
      <p:sp>
        <p:nvSpPr>
          <p:cNvPr id="16" name="Ellipse 15"/>
          <p:cNvSpPr/>
          <p:nvPr/>
        </p:nvSpPr>
        <p:spPr>
          <a:xfrm>
            <a:off x="3890683" y="2543050"/>
            <a:ext cx="423963" cy="443817"/>
          </a:xfrm>
          <a:prstGeom prst="ellipse">
            <a:avLst/>
          </a:prstGeom>
          <a:noFill/>
          <a:ln w="28575">
            <a:solidFill>
              <a:schemeClr val="tx1"/>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fr-FR"/>
          </a:p>
        </p:txBody>
      </p:sp>
      <p:sp>
        <p:nvSpPr>
          <p:cNvPr id="17" name="ZoneTexte 16"/>
          <p:cNvSpPr txBox="1"/>
          <p:nvPr/>
        </p:nvSpPr>
        <p:spPr>
          <a:xfrm>
            <a:off x="1262535" y="4531659"/>
            <a:ext cx="3936817" cy="400110"/>
          </a:xfrm>
          <a:prstGeom prst="rect">
            <a:avLst/>
          </a:prstGeom>
          <a:noFill/>
        </p:spPr>
        <p:txBody>
          <a:bodyPr wrap="square" rtlCol="0">
            <a:spAutoFit/>
          </a:bodyPr>
          <a:lstStyle/>
          <a:p>
            <a:pPr marL="342900" indent="-342900">
              <a:buFont typeface="Wingdings" panose="05000000000000000000" pitchFamily="2" charset="2"/>
              <a:buChar char="q"/>
            </a:pPr>
            <a:r>
              <a:rPr lang="fr-FR" sz="2000" b="1" dirty="0"/>
              <a:t>How </a:t>
            </a:r>
            <a:r>
              <a:rPr lang="fr-FR" sz="2000" b="1" dirty="0" err="1"/>
              <a:t>can</a:t>
            </a:r>
            <a:r>
              <a:rPr lang="fr-FR" sz="2000" b="1" dirty="0"/>
              <a:t> </a:t>
            </a:r>
            <a:r>
              <a:rPr lang="fr-FR" sz="2000" b="1" dirty="0" err="1"/>
              <a:t>you</a:t>
            </a:r>
            <a:r>
              <a:rPr lang="fr-FR" sz="2000" b="1" dirty="0"/>
              <a:t> </a:t>
            </a:r>
            <a:r>
              <a:rPr lang="fr-FR" sz="2000" b="1" dirty="0" err="1"/>
              <a:t>buy</a:t>
            </a:r>
            <a:r>
              <a:rPr lang="fr-FR" sz="2000" b="1" dirty="0"/>
              <a:t> </a:t>
            </a:r>
            <a:r>
              <a:rPr lang="fr-FR" sz="2000" b="1" dirty="0" err="1"/>
              <a:t>their</a:t>
            </a:r>
            <a:r>
              <a:rPr lang="fr-FR" sz="2000" b="1" dirty="0"/>
              <a:t> books:</a:t>
            </a:r>
          </a:p>
        </p:txBody>
      </p:sp>
      <p:pic>
        <p:nvPicPr>
          <p:cNvPr id="18" name="Image 17"/>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474918" y="4731714"/>
            <a:ext cx="3448410" cy="1581150"/>
          </a:xfrm>
          <a:prstGeom prst="rect">
            <a:avLst/>
          </a:prstGeom>
        </p:spPr>
      </p:pic>
      <p:pic>
        <p:nvPicPr>
          <p:cNvPr id="19" name="Image 18"/>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0464266" y="3317689"/>
            <a:ext cx="590550" cy="552450"/>
          </a:xfrm>
          <a:prstGeom prst="rect">
            <a:avLst/>
          </a:prstGeom>
        </p:spPr>
      </p:pic>
    </p:spTree>
    <p:extLst>
      <p:ext uri="{BB962C8B-B14F-4D97-AF65-F5344CB8AC3E}">
        <p14:creationId xmlns:p14="http://schemas.microsoft.com/office/powerpoint/2010/main" val="390139384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014578" y="998675"/>
            <a:ext cx="2840842" cy="369332"/>
          </a:xfrm>
          <a:prstGeom prst="rect">
            <a:avLst/>
          </a:prstGeom>
        </p:spPr>
        <p:txBody>
          <a:bodyPr wrap="none">
            <a:spAutoFit/>
          </a:bodyPr>
          <a:lstStyle/>
          <a:p>
            <a:pPr marL="342900" indent="-342900">
              <a:buFont typeface="Wingdings" panose="05000000000000000000" pitchFamily="2" charset="2"/>
              <a:buChar char="q"/>
            </a:pPr>
            <a:r>
              <a:rPr lang="fr-FR" b="1" dirty="0" err="1" smtClean="0"/>
              <a:t>Who</a:t>
            </a:r>
            <a:r>
              <a:rPr lang="fr-FR" b="1" dirty="0" smtClean="0"/>
              <a:t> are </a:t>
            </a:r>
            <a:r>
              <a:rPr lang="fr-FR" b="1" dirty="0" err="1" smtClean="0"/>
              <a:t>their</a:t>
            </a:r>
            <a:r>
              <a:rPr lang="fr-FR" b="1" dirty="0" smtClean="0"/>
              <a:t> </a:t>
            </a:r>
            <a:r>
              <a:rPr lang="fr-FR" b="1" dirty="0" err="1" smtClean="0"/>
              <a:t>partners</a:t>
            </a:r>
            <a:r>
              <a:rPr lang="fr-FR" b="1" dirty="0" smtClean="0"/>
              <a:t>:</a:t>
            </a:r>
            <a:endParaRPr lang="fr-FR" b="1" dirty="0"/>
          </a:p>
        </p:txBody>
      </p:sp>
      <p:pic>
        <p:nvPicPr>
          <p:cNvPr id="4" name="Imag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048124" y="705615"/>
            <a:ext cx="895350" cy="895350"/>
          </a:xfrm>
          <a:prstGeom prst="rect">
            <a:avLst/>
          </a:prstGeom>
        </p:spPr>
      </p:pic>
      <p:sp>
        <p:nvSpPr>
          <p:cNvPr id="5" name="ZoneTexte 4"/>
          <p:cNvSpPr txBox="1"/>
          <p:nvPr/>
        </p:nvSpPr>
        <p:spPr>
          <a:xfrm>
            <a:off x="1143001" y="1398823"/>
            <a:ext cx="5564600" cy="646331"/>
          </a:xfrm>
          <a:prstGeom prst="rect">
            <a:avLst/>
          </a:prstGeom>
          <a:noFill/>
        </p:spPr>
        <p:txBody>
          <a:bodyPr wrap="none" rtlCol="0">
            <a:spAutoFit/>
          </a:bodyPr>
          <a:lstStyle/>
          <a:p>
            <a:r>
              <a:rPr lang="en-US" dirty="0" smtClean="0"/>
              <a:t>(We </a:t>
            </a:r>
            <a:r>
              <a:rPr lang="en-US" dirty="0"/>
              <a:t>are proudly hosted on</a:t>
            </a:r>
            <a:br>
              <a:rPr lang="en-US" dirty="0"/>
            </a:br>
            <a:r>
              <a:rPr lang="en-US" dirty="0">
                <a:solidFill>
                  <a:srgbClr val="00B0F0"/>
                </a:solidFill>
                <a:hlinkClick r:id="rId3"/>
              </a:rPr>
              <a:t>Media Temple Dedicated Servers</a:t>
            </a:r>
            <a:r>
              <a:rPr lang="en-US" dirty="0"/>
              <a:t>. Performance matters</a:t>
            </a:r>
            <a:r>
              <a:rPr lang="en-US" dirty="0" smtClean="0"/>
              <a:t>.)</a:t>
            </a:r>
            <a:endParaRPr lang="fr-FR" dirty="0"/>
          </a:p>
        </p:txBody>
      </p:sp>
      <p:sp>
        <p:nvSpPr>
          <p:cNvPr id="6" name="Rectangle 5"/>
          <p:cNvSpPr/>
          <p:nvPr/>
        </p:nvSpPr>
        <p:spPr>
          <a:xfrm>
            <a:off x="1014578" y="2182017"/>
            <a:ext cx="3611210" cy="646331"/>
          </a:xfrm>
          <a:prstGeom prst="rect">
            <a:avLst/>
          </a:prstGeom>
        </p:spPr>
        <p:txBody>
          <a:bodyPr wrap="square">
            <a:spAutoFit/>
          </a:bodyPr>
          <a:lstStyle/>
          <a:p>
            <a:pPr marL="342900" indent="-342900">
              <a:buFont typeface="Wingdings" panose="05000000000000000000" pitchFamily="2" charset="2"/>
              <a:buChar char="q"/>
            </a:pPr>
            <a:r>
              <a:rPr lang="fr-FR" b="1" dirty="0" err="1" smtClean="0"/>
              <a:t>Their</a:t>
            </a:r>
            <a:r>
              <a:rPr lang="fr-FR" b="1" dirty="0" smtClean="0"/>
              <a:t> </a:t>
            </a:r>
            <a:r>
              <a:rPr lang="fr-FR" b="1" dirty="0" err="1" smtClean="0"/>
              <a:t>Offers</a:t>
            </a:r>
            <a:r>
              <a:rPr lang="fr-FR" b="1" dirty="0" smtClean="0"/>
              <a:t>:</a:t>
            </a:r>
          </a:p>
          <a:p>
            <a:r>
              <a:rPr lang="fr-FR" b="1" dirty="0" smtClean="0"/>
              <a:t> (</a:t>
            </a:r>
            <a:r>
              <a:rPr lang="fr-FR" dirty="0">
                <a:hlinkClick r:id="rId4"/>
              </a:rPr>
              <a:t>Smashing Job </a:t>
            </a:r>
            <a:r>
              <a:rPr lang="fr-FR" dirty="0" err="1" smtClean="0">
                <a:hlinkClick r:id="rId4"/>
              </a:rPr>
              <a:t>Board</a:t>
            </a:r>
            <a:r>
              <a:rPr lang="fr-FR" b="1" dirty="0"/>
              <a:t>)</a:t>
            </a:r>
          </a:p>
        </p:txBody>
      </p:sp>
      <p:pic>
        <p:nvPicPr>
          <p:cNvPr id="7" name="Image 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492193" y="2005929"/>
            <a:ext cx="866215" cy="818092"/>
          </a:xfrm>
          <a:prstGeom prst="rect">
            <a:avLst/>
          </a:prstGeom>
        </p:spPr>
      </p:pic>
      <p:sp>
        <p:nvSpPr>
          <p:cNvPr id="8" name="Rectangle 7"/>
          <p:cNvSpPr/>
          <p:nvPr/>
        </p:nvSpPr>
        <p:spPr>
          <a:xfrm>
            <a:off x="1084458" y="3192673"/>
            <a:ext cx="3365473" cy="369332"/>
          </a:xfrm>
          <a:prstGeom prst="rect">
            <a:avLst/>
          </a:prstGeom>
        </p:spPr>
        <p:txBody>
          <a:bodyPr wrap="none">
            <a:spAutoFit/>
          </a:bodyPr>
          <a:lstStyle/>
          <a:p>
            <a:pPr marL="342900" indent="-342900">
              <a:buFont typeface="Wingdings" panose="05000000000000000000" pitchFamily="2" charset="2"/>
              <a:buChar char="q"/>
            </a:pPr>
            <a:r>
              <a:rPr lang="fr-FR" b="1" dirty="0" smtClean="0"/>
              <a:t>How </a:t>
            </a:r>
            <a:r>
              <a:rPr lang="fr-FR" b="1" dirty="0" err="1" smtClean="0"/>
              <a:t>can</a:t>
            </a:r>
            <a:r>
              <a:rPr lang="fr-FR" b="1" dirty="0" smtClean="0"/>
              <a:t> </a:t>
            </a:r>
            <a:r>
              <a:rPr lang="fr-FR" b="1" dirty="0" err="1" smtClean="0"/>
              <a:t>you</a:t>
            </a:r>
            <a:r>
              <a:rPr lang="fr-FR" b="1" dirty="0" smtClean="0"/>
              <a:t> </a:t>
            </a:r>
            <a:r>
              <a:rPr lang="fr-FR" b="1" dirty="0" err="1" smtClean="0"/>
              <a:t>evaluate</a:t>
            </a:r>
            <a:r>
              <a:rPr lang="fr-FR" b="1" dirty="0" smtClean="0"/>
              <a:t> </a:t>
            </a:r>
            <a:r>
              <a:rPr lang="fr-FR" b="1" dirty="0" err="1" smtClean="0"/>
              <a:t>them</a:t>
            </a:r>
            <a:r>
              <a:rPr lang="fr-FR" b="1" dirty="0" smtClean="0"/>
              <a:t>:</a:t>
            </a:r>
            <a:endParaRPr lang="fr-FR" b="1" dirty="0"/>
          </a:p>
        </p:txBody>
      </p:sp>
      <p:pic>
        <p:nvPicPr>
          <p:cNvPr id="9" name="Image 8"/>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731626" y="3179225"/>
            <a:ext cx="1265761" cy="794781"/>
          </a:xfrm>
          <a:prstGeom prst="rect">
            <a:avLst/>
          </a:prstGeom>
        </p:spPr>
      </p:pic>
      <p:pic>
        <p:nvPicPr>
          <p:cNvPr id="10" name="Image 9"/>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5997387" y="3206119"/>
            <a:ext cx="2850303" cy="1043151"/>
          </a:xfrm>
          <a:prstGeom prst="rect">
            <a:avLst/>
          </a:prstGeom>
        </p:spPr>
      </p:pic>
      <p:sp>
        <p:nvSpPr>
          <p:cNvPr id="11" name="Rectangle 10"/>
          <p:cNvSpPr/>
          <p:nvPr/>
        </p:nvSpPr>
        <p:spPr>
          <a:xfrm>
            <a:off x="1084458" y="4992452"/>
            <a:ext cx="2573140" cy="369332"/>
          </a:xfrm>
          <a:prstGeom prst="rect">
            <a:avLst/>
          </a:prstGeom>
        </p:spPr>
        <p:txBody>
          <a:bodyPr wrap="none">
            <a:spAutoFit/>
          </a:bodyPr>
          <a:lstStyle/>
          <a:p>
            <a:pPr marL="342900" indent="-342900">
              <a:buFont typeface="Wingdings" panose="05000000000000000000" pitchFamily="2" charset="2"/>
              <a:buChar char="q"/>
            </a:pPr>
            <a:r>
              <a:rPr lang="fr-FR" b="1" dirty="0" err="1" smtClean="0"/>
              <a:t>What</a:t>
            </a:r>
            <a:r>
              <a:rPr lang="fr-FR" b="1" dirty="0" smtClean="0"/>
              <a:t> date/time </a:t>
            </a:r>
            <a:r>
              <a:rPr lang="fr-FR" b="1" dirty="0" err="1" smtClean="0"/>
              <a:t>it</a:t>
            </a:r>
            <a:r>
              <a:rPr lang="fr-FR" b="1" dirty="0" smtClean="0"/>
              <a:t> </a:t>
            </a:r>
            <a:r>
              <a:rPr lang="fr-FR" b="1" dirty="0" err="1" smtClean="0"/>
              <a:t>is</a:t>
            </a:r>
            <a:r>
              <a:rPr lang="fr-FR" b="1" dirty="0" smtClean="0"/>
              <a:t>:</a:t>
            </a:r>
            <a:endParaRPr lang="fr-FR" b="1" dirty="0"/>
          </a:p>
        </p:txBody>
      </p:sp>
      <p:pic>
        <p:nvPicPr>
          <p:cNvPr id="12" name="Image 11"/>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4048124" y="4786613"/>
            <a:ext cx="7843493" cy="770519"/>
          </a:xfrm>
          <a:prstGeom prst="rect">
            <a:avLst/>
          </a:prstGeom>
        </p:spPr>
      </p:pic>
      <p:sp>
        <p:nvSpPr>
          <p:cNvPr id="13" name="Rectangle 12"/>
          <p:cNvSpPr/>
          <p:nvPr/>
        </p:nvSpPr>
        <p:spPr>
          <a:xfrm>
            <a:off x="9128992" y="3358362"/>
            <a:ext cx="1558888" cy="369332"/>
          </a:xfrm>
          <a:prstGeom prst="rect">
            <a:avLst/>
          </a:prstGeom>
        </p:spPr>
        <p:txBody>
          <a:bodyPr wrap="none">
            <a:spAutoFit/>
          </a:bodyPr>
          <a:lstStyle/>
          <a:p>
            <a:r>
              <a:rPr lang="fr-FR"/>
              <a:t>✎ </a:t>
            </a:r>
            <a:r>
              <a:rPr lang="fr-FR">
                <a:hlinkClick r:id="rId9"/>
              </a:rPr>
              <a:t>Write for us</a:t>
            </a:r>
            <a:endParaRPr lang="fr-FR" dirty="0"/>
          </a:p>
        </p:txBody>
      </p:sp>
      <p:pic>
        <p:nvPicPr>
          <p:cNvPr id="2" name="Image 1"/>
          <p:cNvPicPr>
            <a:picLocks noChangeAspect="1"/>
          </p:cNvPicPr>
          <p:nvPr/>
        </p:nvPicPr>
        <p:blipFill>
          <a:blip r:embed="rId10"/>
          <a:stretch>
            <a:fillRect/>
          </a:stretch>
        </p:blipFill>
        <p:spPr>
          <a:xfrm>
            <a:off x="4322460" y="5675887"/>
            <a:ext cx="190500" cy="152400"/>
          </a:xfrm>
          <a:prstGeom prst="rect">
            <a:avLst/>
          </a:prstGeom>
        </p:spPr>
      </p:pic>
      <p:sp>
        <p:nvSpPr>
          <p:cNvPr id="14" name="ZoneTexte 13"/>
          <p:cNvSpPr txBox="1"/>
          <p:nvPr/>
        </p:nvSpPr>
        <p:spPr>
          <a:xfrm rot="16200000">
            <a:off x="3691259" y="5405913"/>
            <a:ext cx="837415" cy="369332"/>
          </a:xfrm>
          <a:prstGeom prst="rect">
            <a:avLst/>
          </a:prstGeom>
          <a:noFill/>
        </p:spPr>
        <p:txBody>
          <a:bodyPr wrap="square" rtlCol="0">
            <a:spAutoFit/>
          </a:bodyPr>
          <a:lstStyle/>
          <a:p>
            <a:r>
              <a:rPr lang="fr-FR" dirty="0" smtClean="0"/>
              <a:t>0,42</a:t>
            </a:r>
            <a:endParaRPr lang="fr-FR" dirty="0"/>
          </a:p>
        </p:txBody>
      </p:sp>
      <p:sp>
        <p:nvSpPr>
          <p:cNvPr id="15" name="ZoneTexte 14"/>
          <p:cNvSpPr txBox="1"/>
          <p:nvPr/>
        </p:nvSpPr>
        <p:spPr>
          <a:xfrm>
            <a:off x="4143627" y="5813740"/>
            <a:ext cx="837415" cy="369332"/>
          </a:xfrm>
          <a:prstGeom prst="rect">
            <a:avLst/>
          </a:prstGeom>
          <a:noFill/>
        </p:spPr>
        <p:txBody>
          <a:bodyPr wrap="square" rtlCol="0">
            <a:spAutoFit/>
          </a:bodyPr>
          <a:lstStyle/>
          <a:p>
            <a:r>
              <a:rPr lang="fr-FR" dirty="0" smtClean="0"/>
              <a:t>0,53</a:t>
            </a:r>
            <a:endParaRPr lang="fr-FR" dirty="0"/>
          </a:p>
        </p:txBody>
      </p:sp>
      <p:pic>
        <p:nvPicPr>
          <p:cNvPr id="17" name="Image 16"/>
          <p:cNvPicPr>
            <a:picLocks noChangeAspect="1"/>
          </p:cNvPicPr>
          <p:nvPr/>
        </p:nvPicPr>
        <p:blipFill>
          <a:blip r:embed="rId11"/>
          <a:stretch>
            <a:fillRect/>
          </a:stretch>
        </p:blipFill>
        <p:spPr>
          <a:xfrm>
            <a:off x="6707601" y="3815457"/>
            <a:ext cx="161925" cy="152400"/>
          </a:xfrm>
          <a:prstGeom prst="rect">
            <a:avLst/>
          </a:prstGeom>
        </p:spPr>
      </p:pic>
      <p:sp>
        <p:nvSpPr>
          <p:cNvPr id="18" name="ZoneTexte 17"/>
          <p:cNvSpPr txBox="1"/>
          <p:nvPr/>
        </p:nvSpPr>
        <p:spPr>
          <a:xfrm rot="16200000">
            <a:off x="6070409" y="3592404"/>
            <a:ext cx="837415" cy="369332"/>
          </a:xfrm>
          <a:prstGeom prst="rect">
            <a:avLst/>
          </a:prstGeom>
          <a:noFill/>
        </p:spPr>
        <p:txBody>
          <a:bodyPr wrap="square" rtlCol="0">
            <a:spAutoFit/>
          </a:bodyPr>
          <a:lstStyle/>
          <a:p>
            <a:r>
              <a:rPr lang="fr-FR" dirty="0" smtClean="0"/>
              <a:t>0,42</a:t>
            </a:r>
            <a:endParaRPr lang="fr-FR" dirty="0"/>
          </a:p>
        </p:txBody>
      </p:sp>
      <p:sp>
        <p:nvSpPr>
          <p:cNvPr id="19" name="ZoneTexte 18"/>
          <p:cNvSpPr txBox="1"/>
          <p:nvPr/>
        </p:nvSpPr>
        <p:spPr>
          <a:xfrm>
            <a:off x="6538618" y="3906684"/>
            <a:ext cx="837415" cy="369332"/>
          </a:xfrm>
          <a:prstGeom prst="rect">
            <a:avLst/>
          </a:prstGeom>
          <a:noFill/>
        </p:spPr>
        <p:txBody>
          <a:bodyPr wrap="square" rtlCol="0">
            <a:spAutoFit/>
          </a:bodyPr>
          <a:lstStyle/>
          <a:p>
            <a:r>
              <a:rPr lang="fr-FR" dirty="0" smtClean="0"/>
              <a:t>0,53</a:t>
            </a:r>
            <a:endParaRPr lang="fr-FR" dirty="0"/>
          </a:p>
        </p:txBody>
      </p:sp>
      <p:cxnSp>
        <p:nvCxnSpPr>
          <p:cNvPr id="22" name="Connecteur droit avec flèche 21"/>
          <p:cNvCxnSpPr/>
          <p:nvPr/>
        </p:nvCxnSpPr>
        <p:spPr>
          <a:xfrm flipV="1">
            <a:off x="4294633" y="5489043"/>
            <a:ext cx="0" cy="385257"/>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5" name="Connecteur droit avec flèche 24"/>
          <p:cNvCxnSpPr/>
          <p:nvPr/>
        </p:nvCxnSpPr>
        <p:spPr>
          <a:xfrm flipV="1">
            <a:off x="6673783" y="3622828"/>
            <a:ext cx="0" cy="385257"/>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7" name="Connecteur droit avec flèche 26"/>
          <p:cNvCxnSpPr/>
          <p:nvPr/>
        </p:nvCxnSpPr>
        <p:spPr>
          <a:xfrm>
            <a:off x="6679283" y="4003953"/>
            <a:ext cx="419503" cy="413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9" name="Connecteur droit avec flèche 28"/>
          <p:cNvCxnSpPr/>
          <p:nvPr/>
        </p:nvCxnSpPr>
        <p:spPr>
          <a:xfrm>
            <a:off x="4286047" y="5863523"/>
            <a:ext cx="419503" cy="413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pic>
        <p:nvPicPr>
          <p:cNvPr id="23" name="Image 22"/>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7376033" y="328076"/>
            <a:ext cx="2674319" cy="1771982"/>
          </a:xfrm>
          <a:prstGeom prst="rect">
            <a:avLst/>
          </a:prstGeom>
        </p:spPr>
      </p:pic>
    </p:spTree>
    <p:extLst>
      <p:ext uri="{BB962C8B-B14F-4D97-AF65-F5344CB8AC3E}">
        <p14:creationId xmlns:p14="http://schemas.microsoft.com/office/powerpoint/2010/main" val="308167468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721658" y="604682"/>
            <a:ext cx="7400365" cy="984885"/>
          </a:xfrm>
          <a:prstGeom prst="rect">
            <a:avLst/>
          </a:prstGeom>
        </p:spPr>
        <p:txBody>
          <a:bodyPr wrap="square">
            <a:spAutoFit/>
          </a:bodyPr>
          <a:lstStyle/>
          <a:p>
            <a:r>
              <a:rPr lang="fr-FR" sz="4000" b="1" cap="all" dirty="0">
                <a:ln w="15875">
                  <a:solidFill>
                    <a:sysClr val="window" lastClr="FFFFFF"/>
                  </a:solidFill>
                </a:ln>
                <a:solidFill>
                  <a:srgbClr val="DF5327"/>
                </a:solidFill>
                <a:effectLst>
                  <a:outerShdw dist="38100" dir="2700000" algn="tl" rotWithShape="0">
                    <a:srgbClr val="DF5327"/>
                  </a:outerShdw>
                </a:effectLst>
                <a:latin typeface="Adobe Garamond Pro" panose="02020502060506020403" pitchFamily="18" charset="0"/>
              </a:rPr>
              <a:t>USED </a:t>
            </a:r>
            <a:r>
              <a:rPr lang="fr-FR" sz="4000" b="1" cap="all" dirty="0" smtClean="0">
                <a:ln w="15875">
                  <a:solidFill>
                    <a:sysClr val="window" lastClr="FFFFFF"/>
                  </a:solidFill>
                </a:ln>
                <a:solidFill>
                  <a:srgbClr val="DF5327"/>
                </a:solidFill>
                <a:effectLst>
                  <a:outerShdw dist="38100" dir="2700000" algn="tl" rotWithShape="0">
                    <a:srgbClr val="DF5327"/>
                  </a:outerShdw>
                </a:effectLst>
                <a:latin typeface="Adobe Garamond Pro" panose="02020502060506020403" pitchFamily="18" charset="0"/>
              </a:rPr>
              <a:t>PICTURES</a:t>
            </a:r>
            <a:r>
              <a:rPr lang="fr-FR" b="1" cap="all" dirty="0" smtClean="0">
                <a:ln w="15875">
                  <a:solidFill>
                    <a:sysClr val="window" lastClr="FFFFFF"/>
                  </a:solidFill>
                </a:ln>
                <a:solidFill>
                  <a:srgbClr val="DF5327"/>
                </a:solidFill>
                <a:effectLst>
                  <a:outerShdw dist="38100" dir="2700000" algn="tl" rotWithShape="0">
                    <a:srgbClr val="DF5327"/>
                  </a:outerShdw>
                </a:effectLst>
                <a:latin typeface="Adobe Garamond Pro" panose="02020502060506020403" pitchFamily="18" charset="0"/>
              </a:rPr>
              <a:t>:</a:t>
            </a:r>
            <a:r>
              <a:rPr lang="fr-FR" b="1" cap="all" dirty="0">
                <a:ln w="15875">
                  <a:solidFill>
                    <a:sysClr val="window" lastClr="FFFFFF"/>
                  </a:solidFill>
                </a:ln>
                <a:solidFill>
                  <a:srgbClr val="DF5327"/>
                </a:solidFill>
                <a:effectLst>
                  <a:outerShdw dist="38100" dir="2700000" algn="tl" rotWithShape="0">
                    <a:srgbClr val="DF5327"/>
                  </a:outerShdw>
                </a:effectLst>
                <a:latin typeface="Adobe Garamond Pro" panose="02020502060506020403" pitchFamily="18" charset="0"/>
              </a:rPr>
              <a:t/>
            </a:r>
            <a:br>
              <a:rPr lang="fr-FR" b="1" cap="all" dirty="0">
                <a:ln w="15875">
                  <a:solidFill>
                    <a:sysClr val="window" lastClr="FFFFFF"/>
                  </a:solidFill>
                </a:ln>
                <a:solidFill>
                  <a:srgbClr val="DF5327"/>
                </a:solidFill>
                <a:effectLst>
                  <a:outerShdw dist="38100" dir="2700000" algn="tl" rotWithShape="0">
                    <a:srgbClr val="DF5327"/>
                  </a:outerShdw>
                </a:effectLst>
                <a:latin typeface="Adobe Garamond Pro" panose="02020502060506020403" pitchFamily="18" charset="0"/>
              </a:rPr>
            </a:br>
            <a:endParaRPr lang="fr-FR" dirty="0"/>
          </a:p>
        </p:txBody>
      </p:sp>
      <p:sp>
        <p:nvSpPr>
          <p:cNvPr id="4" name="Rectangle 3"/>
          <p:cNvSpPr/>
          <p:nvPr/>
        </p:nvSpPr>
        <p:spPr>
          <a:xfrm>
            <a:off x="721658" y="1589567"/>
            <a:ext cx="3014415" cy="369332"/>
          </a:xfrm>
          <a:prstGeom prst="rect">
            <a:avLst/>
          </a:prstGeom>
        </p:spPr>
        <p:txBody>
          <a:bodyPr wrap="none">
            <a:spAutoFit/>
          </a:bodyPr>
          <a:lstStyle/>
          <a:p>
            <a:pPr marL="342900" indent="-342900">
              <a:buFont typeface="Wingdings" panose="05000000000000000000" pitchFamily="2" charset="2"/>
              <a:buChar char="q"/>
            </a:pPr>
            <a:r>
              <a:rPr lang="fr-FR" b="1" dirty="0" err="1" smtClean="0"/>
              <a:t>Wallpapers</a:t>
            </a:r>
            <a:r>
              <a:rPr lang="fr-FR" b="1" dirty="0" smtClean="0"/>
              <a:t> </a:t>
            </a:r>
            <a:r>
              <a:rPr lang="fr-FR" b="1" dirty="0" err="1" smtClean="0"/>
              <a:t>they</a:t>
            </a:r>
            <a:r>
              <a:rPr lang="fr-FR" b="1" dirty="0" smtClean="0"/>
              <a:t> </a:t>
            </a:r>
            <a:r>
              <a:rPr lang="fr-FR" b="1" dirty="0" err="1" smtClean="0"/>
              <a:t>provide</a:t>
            </a:r>
            <a:r>
              <a:rPr lang="fr-FR" b="1" dirty="0" smtClean="0"/>
              <a:t>:</a:t>
            </a:r>
            <a:endParaRPr lang="fr-FR" b="1" dirty="0"/>
          </a:p>
        </p:txBody>
      </p:sp>
      <p:pic>
        <p:nvPicPr>
          <p:cNvPr id="5" name="Imag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00634" y="2583609"/>
            <a:ext cx="5284743" cy="2970026"/>
          </a:xfrm>
          <a:prstGeom prst="rect">
            <a:avLst/>
          </a:prstGeom>
        </p:spPr>
      </p:pic>
      <p:pic>
        <p:nvPicPr>
          <p:cNvPr id="6" name="Imag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191200" y="2583609"/>
            <a:ext cx="5284744" cy="2970026"/>
          </a:xfrm>
          <a:prstGeom prst="rect">
            <a:avLst/>
          </a:prstGeom>
        </p:spPr>
      </p:pic>
    </p:spTree>
    <p:extLst>
      <p:ext uri="{BB962C8B-B14F-4D97-AF65-F5344CB8AC3E}">
        <p14:creationId xmlns:p14="http://schemas.microsoft.com/office/powerpoint/2010/main" val="30856011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66481" y="568215"/>
            <a:ext cx="3183031" cy="4937234"/>
          </a:xfrm>
          <a:prstGeom prst="rect">
            <a:avLst/>
          </a:prstGeom>
        </p:spPr>
      </p:pic>
      <p:pic>
        <p:nvPicPr>
          <p:cNvPr id="3" name="Imag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047563" y="1259342"/>
            <a:ext cx="3667125" cy="4832456"/>
          </a:xfrm>
          <a:prstGeom prst="rect">
            <a:avLst/>
          </a:prstGeom>
        </p:spPr>
      </p:pic>
      <p:pic>
        <p:nvPicPr>
          <p:cNvPr id="5" name="Imag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489358" y="3417235"/>
            <a:ext cx="4280088" cy="2674563"/>
          </a:xfrm>
          <a:prstGeom prst="rect">
            <a:avLst/>
          </a:prstGeom>
        </p:spPr>
      </p:pic>
      <p:pic>
        <p:nvPicPr>
          <p:cNvPr id="8" name="Image 7"/>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245148" y="463923"/>
            <a:ext cx="2993838" cy="2694454"/>
          </a:xfrm>
          <a:prstGeom prst="rect">
            <a:avLst/>
          </a:prstGeom>
        </p:spPr>
      </p:pic>
    </p:spTree>
    <p:extLst>
      <p:ext uri="{BB962C8B-B14F-4D97-AF65-F5344CB8AC3E}">
        <p14:creationId xmlns:p14="http://schemas.microsoft.com/office/powerpoint/2010/main" val="318487258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79505" y="1600574"/>
            <a:ext cx="5717872" cy="3567952"/>
          </a:xfrm>
          <a:prstGeom prst="rect">
            <a:avLst/>
          </a:prstGeom>
        </p:spPr>
      </p:pic>
      <p:pic>
        <p:nvPicPr>
          <p:cNvPr id="4" name="Imag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191506" y="1600574"/>
            <a:ext cx="5715000" cy="4286250"/>
          </a:xfrm>
          <a:prstGeom prst="rect">
            <a:avLst/>
          </a:prstGeom>
        </p:spPr>
      </p:pic>
    </p:spTree>
    <p:extLst>
      <p:ext uri="{BB962C8B-B14F-4D97-AF65-F5344CB8AC3E}">
        <p14:creationId xmlns:p14="http://schemas.microsoft.com/office/powerpoint/2010/main" val="55977022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614082" y="688614"/>
            <a:ext cx="2254592" cy="369332"/>
          </a:xfrm>
          <a:prstGeom prst="rect">
            <a:avLst/>
          </a:prstGeom>
        </p:spPr>
        <p:txBody>
          <a:bodyPr wrap="none">
            <a:spAutoFit/>
          </a:bodyPr>
          <a:lstStyle/>
          <a:p>
            <a:pPr marL="342900" indent="-342900">
              <a:buFont typeface="Wingdings" panose="05000000000000000000" pitchFamily="2" charset="2"/>
              <a:buChar char="q"/>
            </a:pPr>
            <a:r>
              <a:rPr lang="fr-FR" b="1" dirty="0" err="1" smtClean="0"/>
              <a:t>Books’s</a:t>
            </a:r>
            <a:r>
              <a:rPr lang="fr-FR" b="1" dirty="0" smtClean="0"/>
              <a:t> </a:t>
            </a:r>
            <a:r>
              <a:rPr lang="fr-FR" b="1" dirty="0" err="1" smtClean="0"/>
              <a:t>Samples</a:t>
            </a:r>
            <a:r>
              <a:rPr lang="fr-FR" b="1" dirty="0" smtClean="0"/>
              <a:t>:</a:t>
            </a:r>
            <a:endParaRPr lang="fr-FR" b="1" dirty="0"/>
          </a:p>
        </p:txBody>
      </p:sp>
      <p:pic>
        <p:nvPicPr>
          <p:cNvPr id="4" name="Imag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78668" y="1358443"/>
            <a:ext cx="5233538" cy="4370004"/>
          </a:xfrm>
          <a:prstGeom prst="rect">
            <a:avLst/>
          </a:prstGeom>
        </p:spPr>
      </p:pic>
      <p:pic>
        <p:nvPicPr>
          <p:cNvPr id="5" name="Imag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521823" y="1358442"/>
            <a:ext cx="5251371" cy="4370005"/>
          </a:xfrm>
          <a:prstGeom prst="rect">
            <a:avLst/>
          </a:prstGeom>
        </p:spPr>
      </p:pic>
    </p:spTree>
    <p:extLst>
      <p:ext uri="{BB962C8B-B14F-4D97-AF65-F5344CB8AC3E}">
        <p14:creationId xmlns:p14="http://schemas.microsoft.com/office/powerpoint/2010/main" val="864877106"/>
      </p:ext>
    </p:extLst>
  </p:cSld>
  <p:clrMapOvr>
    <a:masterClrMapping/>
  </p:clrMapOvr>
  <p:timing>
    <p:tnLst>
      <p:par>
        <p:cTn id="1" dur="indefinite" restart="never" nodeType="tmRoot"/>
      </p:par>
    </p:tnLst>
  </p:timing>
</p:sld>
</file>

<file path=ppt/theme/theme1.xml><?xml version="1.0" encoding="utf-8"?>
<a:theme xmlns:a="http://schemas.openxmlformats.org/drawingml/2006/main" name="Base">
  <a:themeElements>
    <a:clrScheme name="Basis">
      <a:dk1>
        <a:sysClr val="windowText" lastClr="000000"/>
      </a:dk1>
      <a:lt1>
        <a:sysClr val="window" lastClr="FFFFFF"/>
      </a:lt1>
      <a:dk2>
        <a:srgbClr val="505046"/>
      </a:dk2>
      <a:lt2>
        <a:srgbClr val="EEECE1"/>
      </a:lt2>
      <a:accent1>
        <a:srgbClr val="DF5327"/>
      </a:accent1>
      <a:accent2>
        <a:srgbClr val="FFBD47"/>
      </a:accent2>
      <a:accent3>
        <a:srgbClr val="B64926"/>
      </a:accent3>
      <a:accent4>
        <a:srgbClr val="FF8427"/>
      </a:accent4>
      <a:accent5>
        <a:srgbClr val="CC9900"/>
      </a:accent5>
      <a:accent6>
        <a:srgbClr val="B22600"/>
      </a:accent6>
      <a:hlink>
        <a:srgbClr val="CC9900"/>
      </a:hlink>
      <a:folHlink>
        <a:srgbClr val="666699"/>
      </a:folHlink>
    </a:clrScheme>
    <a:fontScheme name="Basis">
      <a:majorFont>
        <a:latin typeface="Corbel" panose="020B0503020204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panose="020B0503020204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Basis">
      <a:fillStyleLst>
        <a:solidFill>
          <a:schemeClr val="phClr"/>
        </a:solidFill>
        <a:solidFill>
          <a:schemeClr val="phClr">
            <a:tint val="63000"/>
            <a:satMod val="130000"/>
          </a:schemeClr>
        </a:solidFill>
        <a:gradFill rotWithShape="1">
          <a:gsLst>
            <a:gs pos="0">
              <a:schemeClr val="phClr"/>
            </a:gs>
            <a:gs pos="90000">
              <a:schemeClr val="phClr">
                <a:shade val="100000"/>
                <a:satMod val="105000"/>
              </a:schemeClr>
            </a:gs>
            <a:gs pos="100000">
              <a:schemeClr val="phClr">
                <a:shade val="80000"/>
                <a:satMod val="120000"/>
              </a:schemeClr>
            </a:gs>
          </a:gsLst>
          <a:path path="circle">
            <a:fillToRect l="100000" t="100000" r="100000" b="100000"/>
          </a:path>
        </a:gradFill>
      </a:fillStyleLst>
      <a:lnStyleLst>
        <a:ln w="10000" cap="flat" cmpd="sng" algn="ctr">
          <a:solidFill>
            <a:schemeClr val="phClr"/>
          </a:solidFill>
          <a:prstDash val="solid"/>
        </a:ln>
        <a:ln w="19050" cap="flat" cmpd="sng" algn="ctr">
          <a:solidFill>
            <a:schemeClr val="phClr"/>
          </a:solidFill>
          <a:prstDash val="solid"/>
        </a:ln>
        <a:ln w="53975" cap="flat" cmpd="dbl"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38100" dist="25400" dir="5400000" rotWithShape="0">
              <a:srgbClr val="000000">
                <a:alpha val="45000"/>
              </a:srgbClr>
            </a:outerShdw>
          </a:effectLst>
          <a:scene3d>
            <a:camera prst="orthographicFront">
              <a:rot lat="0" lon="0" rev="0"/>
            </a:camera>
            <a:lightRig rig="brightRoom" dir="t"/>
          </a:scene3d>
          <a:sp3d extrusionH="12700" contourW="25400" prstMaterial="flat">
            <a:bevelT w="63500" h="152400" prst="angle"/>
            <a:contourClr>
              <a:schemeClr val="phClr">
                <a:shade val="27000"/>
                <a:satMod val="120000"/>
              </a:schemeClr>
            </a:contourClr>
          </a:sp3d>
        </a:effectStyle>
      </a:effectStyleLst>
      <a:bgFillStyleLst>
        <a:solidFill>
          <a:schemeClr val="phClr"/>
        </a:solidFill>
        <a:solidFill>
          <a:schemeClr val="phClr">
            <a:tint val="95000"/>
            <a:shade val="95000"/>
            <a:satMod val="140000"/>
          </a:schemeClr>
        </a:solidFill>
        <a:solidFill>
          <a:schemeClr val="phClr">
            <a:tint val="90000"/>
            <a:shade val="85000"/>
            <a:satMod val="160000"/>
            <a:lumMod val="110000"/>
          </a:schemeClr>
        </a:solidFill>
      </a:bgFillStyleLst>
    </a:fmtScheme>
  </a:themeElements>
  <a:objectDefaults/>
  <a:extraClrSchemeLst/>
  <a:extLst>
    <a:ext uri="{05A4C25C-085E-4340-85A3-A5531E510DB2}">
      <thm15:themeFamily xmlns:thm15="http://schemas.microsoft.com/office/thememl/2012/main" name="Basis" id="{5665723A-49BA-4B57-8411-A56F8F207965}" vid="{446C221D-F63F-4DD8-B509-CFE168687BF2}"/>
    </a:ext>
  </a:extLst>
</a:theme>
</file>

<file path=docProps/app.xml><?xml version="1.0" encoding="utf-8"?>
<Properties xmlns="http://schemas.openxmlformats.org/officeDocument/2006/extended-properties" xmlns:vt="http://schemas.openxmlformats.org/officeDocument/2006/docPropsVTypes">
  <Template>TM03457444[[fn=Base]]</Template>
  <TotalTime>617</TotalTime>
  <Words>350</Words>
  <Application>Microsoft Office PowerPoint</Application>
  <PresentationFormat>Grand écran</PresentationFormat>
  <Paragraphs>107</Paragraphs>
  <Slides>18</Slides>
  <Notes>0</Notes>
  <HiddenSlides>0</HiddenSlides>
  <MMClips>0</MMClips>
  <ScaleCrop>false</ScaleCrop>
  <HeadingPairs>
    <vt:vector size="6" baseType="variant">
      <vt:variant>
        <vt:lpstr>Polices utilisées</vt:lpstr>
      </vt:variant>
      <vt:variant>
        <vt:i4>17</vt:i4>
      </vt:variant>
      <vt:variant>
        <vt:lpstr>Thème</vt:lpstr>
      </vt:variant>
      <vt:variant>
        <vt:i4>1</vt:i4>
      </vt:variant>
      <vt:variant>
        <vt:lpstr>Titres des diapositives</vt:lpstr>
      </vt:variant>
      <vt:variant>
        <vt:i4>18</vt:i4>
      </vt:variant>
    </vt:vector>
  </HeadingPairs>
  <TitlesOfParts>
    <vt:vector size="36" baseType="lpstr">
      <vt:lpstr>Adobe Fan Heiti Std B</vt:lpstr>
      <vt:lpstr>Adobe Garamond Pro</vt:lpstr>
      <vt:lpstr>Arial</vt:lpstr>
      <vt:lpstr>Calibri</vt:lpstr>
      <vt:lpstr>Calibri Light</vt:lpstr>
      <vt:lpstr>Cambria</vt:lpstr>
      <vt:lpstr>Consolas</vt:lpstr>
      <vt:lpstr>Cooper Std Black</vt:lpstr>
      <vt:lpstr>Corbel</vt:lpstr>
      <vt:lpstr>Courier New</vt:lpstr>
      <vt:lpstr>Georgia</vt:lpstr>
      <vt:lpstr>Proxima Nova Regular</vt:lpstr>
      <vt:lpstr>Segoe UI</vt:lpstr>
      <vt:lpstr>Segoe UI italique</vt:lpstr>
      <vt:lpstr>Times New Roman</vt:lpstr>
      <vt:lpstr>Verdana</vt:lpstr>
      <vt:lpstr>Wingdings</vt:lpstr>
      <vt:lpstr>Base</vt:lpstr>
      <vt:lpstr>Graphic charter for smashing magazine web site</vt:lpstr>
      <vt:lpstr>What does the «  Graphic charter » term means?</vt:lpstr>
      <vt:lpstr>Présentation PowerPoint</vt:lpstr>
      <vt:lpstr>USED ICONS: </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Graphic chart for smashing magazine web site</dc:title>
  <dc:creator>Sarah dreamer</dc:creator>
  <cp:lastModifiedBy>Sarah dreamer</cp:lastModifiedBy>
  <cp:revision>74</cp:revision>
  <dcterms:created xsi:type="dcterms:W3CDTF">2015-02-09T21:46:15Z</dcterms:created>
  <dcterms:modified xsi:type="dcterms:W3CDTF">2015-02-17T14:03:14Z</dcterms:modified>
</cp:coreProperties>
</file>